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1" cy="4520793"/>
          </a:xfrm>
          <a:noFill/>
          <a:ln>
            <a:noFill/>
          </a:ln>
          <a:effectLst/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Презентация комикса </a:t>
            </a:r>
            <a:br>
              <a:rPr lang="ru-RU" sz="4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«Мы вместе!»</a:t>
            </a:r>
            <a:br>
              <a:rPr lang="ru-RU" sz="4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img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411" y="1910934"/>
            <a:ext cx="3382144" cy="465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3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176464" cy="574714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1599"/>
            <a:ext cx="4104456" cy="56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04456" cy="5648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13394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4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4186274" cy="57606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4664"/>
            <a:ext cx="4133943" cy="5688632"/>
          </a:xfrm>
        </p:spPr>
      </p:pic>
    </p:spTree>
    <p:extLst>
      <p:ext uri="{BB962C8B-B14F-4D97-AF65-F5344CB8AC3E}">
        <p14:creationId xmlns:p14="http://schemas.microsoft.com/office/powerpoint/2010/main" val="168002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238600" cy="583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251130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Pictures\img52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9" y="764704"/>
            <a:ext cx="402928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img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161590" cy="57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1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3" y="1066428"/>
            <a:ext cx="4123993" cy="56749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44" y="1066428"/>
            <a:ext cx="4123996" cy="56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5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4032448" cy="55489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15878" cy="56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6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176464" cy="5747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18627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176464" cy="5747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28" y="404664"/>
            <a:ext cx="4460444" cy="6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81615" cy="5616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4" y="416314"/>
            <a:ext cx="4179876" cy="57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2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48472" cy="5846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34325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2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032448" cy="55489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54" y="476672"/>
            <a:ext cx="4094145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802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</TotalTime>
  <Words>2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комикса  «Мы вместе!»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комикса  «Мы вместе!» </dc:title>
  <dc:creator>user</dc:creator>
  <cp:lastModifiedBy>user</cp:lastModifiedBy>
  <cp:revision>5</cp:revision>
  <dcterms:created xsi:type="dcterms:W3CDTF">2024-05-03T05:30:34Z</dcterms:created>
  <dcterms:modified xsi:type="dcterms:W3CDTF">2024-05-03T06:17:41Z</dcterms:modified>
</cp:coreProperties>
</file>