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ля декорации\фон\19850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576063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Шингак-Кульская</a:t>
            </a:r>
            <a:r>
              <a:rPr lang="ru-RU" sz="2000" dirty="0" smtClean="0"/>
              <a:t> сельская модельная библиотека</a:t>
            </a:r>
            <a:br>
              <a:rPr lang="ru-RU" sz="2000" dirty="0" smtClean="0"/>
            </a:br>
            <a:r>
              <a:rPr lang="ru-RU" sz="2000" dirty="0" smtClean="0"/>
              <a:t>по экологическому воспитанию детей и подростков</a:t>
            </a:r>
            <a:br>
              <a:rPr lang="ru-RU" sz="2000" dirty="0" smtClean="0"/>
            </a:br>
            <a:r>
              <a:rPr lang="ru-RU" sz="2000" dirty="0" smtClean="0"/>
              <a:t> «Дети. Экология. Будущее»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7088832" cy="566124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10 </a:t>
            </a:r>
            <a:r>
              <a:rPr lang="ru-RU" sz="4800" dirty="0">
                <a:solidFill>
                  <a:schemeClr val="tx1"/>
                </a:solidFill>
              </a:rPr>
              <a:t>нескучных способов, как увлечь детей </a:t>
            </a:r>
            <a:r>
              <a:rPr lang="ru-RU" sz="4800" dirty="0" smtClean="0">
                <a:solidFill>
                  <a:schemeClr val="tx1"/>
                </a:solidFill>
              </a:rPr>
              <a:t>чтением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(</a:t>
            </a:r>
            <a:r>
              <a:rPr lang="ru-RU" sz="2800" dirty="0">
                <a:solidFill>
                  <a:schemeClr val="tx1"/>
                </a:solidFill>
              </a:rPr>
              <a:t>Полезная информация для родителей) 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 algn="r"/>
            <a:endParaRPr lang="ru-RU" sz="1900" dirty="0" smtClean="0">
              <a:solidFill>
                <a:schemeClr val="tx1"/>
              </a:solidFill>
            </a:endParaRPr>
          </a:p>
          <a:p>
            <a:pPr algn="r"/>
            <a:endParaRPr lang="ru-RU" sz="1900" dirty="0">
              <a:solidFill>
                <a:schemeClr val="tx1"/>
              </a:solidFill>
            </a:endParaRPr>
          </a:p>
          <a:p>
            <a:pPr algn="r"/>
            <a:endParaRPr lang="ru-RU" sz="1900" dirty="0" smtClean="0">
              <a:solidFill>
                <a:schemeClr val="tx1"/>
              </a:solidFill>
            </a:endParaRPr>
          </a:p>
          <a:p>
            <a:pPr algn="r"/>
            <a:r>
              <a:rPr lang="ru-RU" sz="1900" smtClean="0">
                <a:solidFill>
                  <a:schemeClr val="tx1"/>
                </a:solidFill>
              </a:rPr>
              <a:t>Нагаева </a:t>
            </a:r>
            <a:r>
              <a:rPr lang="ru-RU" sz="1900" dirty="0" smtClean="0">
                <a:solidFill>
                  <a:schemeClr val="tx1"/>
                </a:solidFill>
              </a:rPr>
              <a:t>Л.З.</a:t>
            </a:r>
          </a:p>
          <a:p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 smtClean="0">
                <a:solidFill>
                  <a:schemeClr val="tx1"/>
                </a:solidFill>
              </a:rPr>
              <a:t>2023 </a:t>
            </a:r>
            <a:r>
              <a:rPr lang="ru-RU" sz="1900" dirty="0">
                <a:solidFill>
                  <a:schemeClr val="tx1"/>
                </a:solidFill>
              </a:rPr>
              <a:t>г.</a:t>
            </a:r>
            <a:endParaRPr lang="ru-RU" sz="1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190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для декорации\фон\19850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52206"/>
            <a:ext cx="4173264" cy="280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7. Проводите параллели между героями и собой, находите общее и отличное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Сравнивайте </a:t>
            </a:r>
            <a:r>
              <a:rPr lang="ru-RU" dirty="0"/>
              <a:t>литературных персонажей с собой, родными, знакомыми и, конечно, с самим ребёнком. Задайте ему вопрос: «Чем ты похож на Маленького принца? А чем ты отличаешься? А что бы ты сделал на его месте, встретив Лиса?» Эти и подобные вопросы подогревают интерес к содержанию романа, рассказа или сказки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8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для декорации\фон\19850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8. Делайте из книги приключение и ищите в ней тайные смыслы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хорошей книге всегда есть место загадкам. А уж если школьник читает, например, Жюля Верна, то они там почти на каждой странице любого произведения. Но можно задавать себе и другие вопросы. Как поднять Обломова с дивана? Как помочь Муму сбежать от Герасима и спасти её от смерти?</a:t>
            </a:r>
          </a:p>
        </p:txBody>
      </p:sp>
    </p:spTree>
    <p:extLst>
      <p:ext uri="{BB962C8B-B14F-4D97-AF65-F5344CB8AC3E}">
        <p14:creationId xmlns:p14="http://schemas.microsoft.com/office/powerpoint/2010/main" val="4276607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для декорации\фон\19850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для декорации\фон\19850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9</a:t>
            </a:r>
            <a:r>
              <a:rPr lang="ru-RU" sz="3100" dirty="0"/>
              <a:t>. Иллюстрации к книге могут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изменить </a:t>
            </a:r>
            <a:r>
              <a:rPr lang="ru-RU" sz="3100" dirty="0"/>
              <a:t>отношение к ней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Иногда </a:t>
            </a:r>
            <a:r>
              <a:rPr lang="ru-RU" sz="2000" dirty="0"/>
              <a:t>юному читателю важно увидеть главных героев и места, где они обитают. Картинки, рисунки, графика — все это может оказать большую помощь. И если вашему ребёнку не интересен даже «Гарри Поттер», то он вряд ли откажется от той же книги, изданной недавно с иллюстрациями британского художника Джима </a:t>
            </a:r>
            <a:r>
              <a:rPr lang="ru-RU" sz="2000" dirty="0" err="1"/>
              <a:t>Кея</a:t>
            </a:r>
            <a:r>
              <a:rPr lang="ru-RU" sz="2000" dirty="0"/>
              <a:t>. Его рисунки поразили даже Джоан Роулинг. Они настолько красивые, яркие и захватывающие, что их всё время хочется разглядывать и изучать. Они заинтересовывают и увлекают, давая простор фантазии и воображению. А это то, что нам нужно.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4826099" cy="288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760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для декорации\фон\19850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10. Правильно подбирайте </a:t>
            </a:r>
            <a:r>
              <a:rPr lang="ru-RU" sz="2800" dirty="0" smtClean="0"/>
              <a:t>книги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507288" cy="591831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Многим </a:t>
            </a:r>
            <a:r>
              <a:rPr lang="ru-RU" sz="1600" dirty="0"/>
              <a:t>книгам, конечно, все возрасты покорны. Но если вы хотите именно заинтересовать ребёнка чтением, то «Денискины рассказы» Виктора Драгунского или «Путешествие вокруг света за 80 дней» того же Жюля Верна будут в числе лучших примеров. Но если ваш 15-летний сын говорит, что не хочет читать романы, написанные «давно умершими седыми и бородатыми стариками из позапрошлого века», то посоветуйте ему, например, книгу «Изгои» — недавно впервые переведённую на русский язык классику американской литературы. Её автор </a:t>
            </a:r>
            <a:r>
              <a:rPr lang="ru-RU" sz="1600" dirty="0" err="1"/>
              <a:t>Сьюзан</a:t>
            </a:r>
            <a:r>
              <a:rPr lang="ru-RU" sz="1600" dirty="0"/>
              <a:t> </a:t>
            </a:r>
            <a:r>
              <a:rPr lang="ru-RU" sz="1600" dirty="0" err="1"/>
              <a:t>Хинтон</a:t>
            </a:r>
            <a:r>
              <a:rPr lang="ru-RU" sz="1600" dirty="0"/>
              <a:t> написала «Изгоев», когда ей было 18 лет (начала писать ещё в 15), а главным героям романа — от 14 до 20 лет. Несмотря на юный для писателя возраст, книга </a:t>
            </a:r>
            <a:r>
              <a:rPr lang="ru-RU" sz="1600" dirty="0" err="1"/>
              <a:t>Хинтон</a:t>
            </a:r>
            <a:r>
              <a:rPr lang="ru-RU" sz="1600" dirty="0"/>
              <a:t> стала бестселлером, общий тираж которого более 20 миллионов экземпляров.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5" name="Picture 3" descr="C:\Users\User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2376264" cy="324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1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для декорации\фон\19850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Чтение должно с самого начала соединяться только с чувством удовольствия. Никаких даже мыслей о репрессиях. Ни в коем случае не заставлять и не уговаривать – ах, прочитай еще хоть одну строчку. Придумывайте любые маневры, любые игры, но ребенок должен сам захотеть читать, хоть и не сразу понимает, о чем это он все- таки прочитал. </a:t>
            </a:r>
          </a:p>
          <a:p>
            <a:r>
              <a:rPr lang="ru-RU" dirty="0"/>
              <a:t>Радуйтесь каждому прочитанному слову ребенка, понимая, что это действительно его маленькие победы</a:t>
            </a:r>
            <a:r>
              <a:rPr lang="ru-RU" dirty="0" smtClean="0"/>
              <a:t>.</a:t>
            </a:r>
          </a:p>
          <a:p>
            <a:r>
              <a:rPr lang="ru-RU" dirty="0"/>
              <a:t>Все это не сложно. И если вы последуете нашим советам, то, незаметно для себя, воспитаете Настоящего Читателя. Вашему ребенку будет намного легче учиться. Он будет знать, чем занять свободное время. Он с легкостью будет находить и творчески перерабатывать любую информацию. И это обязательно приведет его к успеху!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623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для декорации\фон\19850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/>
          </a:p>
          <a:p>
            <a:pPr marL="0" indent="0" algn="ctr">
              <a:buNone/>
            </a:pPr>
            <a:endParaRPr lang="ru-RU" sz="5400" dirty="0" smtClean="0"/>
          </a:p>
          <a:p>
            <a:pPr marL="0" indent="0" algn="ctr">
              <a:buNone/>
            </a:pPr>
            <a:r>
              <a:rPr lang="ru-RU" sz="5400" dirty="0" smtClean="0"/>
              <a:t>Спасибо </a:t>
            </a:r>
            <a:r>
              <a:rPr lang="ru-RU" sz="5400" dirty="0"/>
              <a:t>з</a:t>
            </a:r>
            <a:r>
              <a:rPr lang="ru-RU" sz="5400" dirty="0" smtClean="0"/>
              <a:t>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7597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ля декорации\фон\19850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  Несмотря </a:t>
            </a:r>
            <a:r>
              <a:rPr lang="ru-RU" dirty="0"/>
              <a:t>на то что сегодня практически каждый носит в своём кармане большую часть всемирной библиотеки, общий уровень грамотности, эрудиции и кругозора детей не увеличивается. И здесь мы снова сталкиваемся с вечным вопросом: «Что делать?». </a:t>
            </a:r>
          </a:p>
        </p:txBody>
      </p:sp>
    </p:spTree>
    <p:extLst>
      <p:ext uri="{BB962C8B-B14F-4D97-AF65-F5344CB8AC3E}">
        <p14:creationId xmlns:p14="http://schemas.microsoft.com/office/powerpoint/2010/main" val="223928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ля декорации\фон\19850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И </a:t>
            </a:r>
            <a:r>
              <a:rPr lang="ru-RU" dirty="0"/>
              <a:t>это вовсе не риторический вопрос. Необходимо показать детям, что от чтения можно получать удовольствие и положительные эмоции.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А я хочу рассказать </a:t>
            </a:r>
            <a:r>
              <a:rPr lang="ru-RU" dirty="0"/>
              <a:t>о десяти эффективных приёмах.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74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ля декорации\фон\19850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dirty="0"/>
              <a:t>1. Читайте детям вслух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И </a:t>
            </a:r>
            <a:r>
              <a:rPr lang="ru-RU" dirty="0"/>
              <a:t>начинайте делать это как можно раньше. Многие специалисты, опираясь на научные исследования, советуют начинать буквально с первого дня жизни ребёнка. Чем больше вы разговариваете с ним, чем больше он слышит слов вокруг себя, тем быстрее он заговорит и проникнется интересом к книгам.</a:t>
            </a:r>
          </a:p>
        </p:txBody>
      </p:sp>
    </p:spTree>
    <p:extLst>
      <p:ext uri="{BB962C8B-B14F-4D97-AF65-F5344CB8AC3E}">
        <p14:creationId xmlns:p14="http://schemas.microsoft.com/office/powerpoint/2010/main" val="44254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для декорации\фон\19850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dirty="0"/>
              <a:t>2. Проявите свои актёрские таланты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 При </a:t>
            </a:r>
            <a:r>
              <a:rPr lang="ru-RU" dirty="0"/>
              <a:t>этом надо не бубнить что-то несвязное себе под нос, а читать «с чувством, с толком, с расстановкой». Читайте так, словно вы — единственный актёр в большом спектакле, играющий все роли одновременно. Слова ребёнка произносите милым и забавным детским голосом, слова бабушки — старческим женским голосом, речь какого-нибудь чудовища разбавьте устрашающими нотками.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       Если </a:t>
            </a:r>
            <a:r>
              <a:rPr lang="ru-RU" dirty="0"/>
              <a:t>автор пишет, что герой прокричал, — кричите, если он прошептал — сделайте то же самое! А если он воет — то почему бы на несколько секунд не разыграть роль волка при свете </a:t>
            </a:r>
            <a:r>
              <a:rPr lang="ru-RU" dirty="0" smtClean="0"/>
              <a:t>луны? Если даже это выглядит смешно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39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для декорации\фон\19850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3. Дочитайте до самого интересного места — и остановитесь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Используйте </a:t>
            </a:r>
            <a:r>
              <a:rPr lang="ru-RU" dirty="0"/>
              <a:t>тот же приём, что и сценаристы с режиссёрами хороших сериалов. Обычно серия или весь сезон заканчивается на каком-то неожиданном, кульминационном моменте, заставляя зрителей неделями или месяцами ждать продолжения, обсуждая едва ли не каждый кадр последнего эпизода. То же самое можно сделать и в чтении книг: ребёнок будет с нетерпением ждать продолжения. А многие просто не выдержат и будут просить научить их читать как можно быстрее, чтобы узнать, чем все закончилось. Если же применить этот метод к ребёнку, который уже умеет читать, то наверняка он уже на следующее утро будет разыскивать книжку и читать её сам.</a:t>
            </a:r>
          </a:p>
        </p:txBody>
      </p:sp>
    </p:spTree>
    <p:extLst>
      <p:ext uri="{BB962C8B-B14F-4D97-AF65-F5344CB8AC3E}">
        <p14:creationId xmlns:p14="http://schemas.microsoft.com/office/powerpoint/2010/main" val="24557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для декорации\фон\19850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4. Пусть ребёнок выбирает книги сам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/>
              <a:t>Сегодня </a:t>
            </a:r>
            <a:r>
              <a:rPr lang="ru-RU" sz="2200" dirty="0"/>
              <a:t>издатели делают такие красивые обложки для детских книг, так красочно их оформляют, что они обязательно привлекут внимание даже самого избирательного ребёнка. Старайтесь приучать ребёнка к тому, что их везде окружают книги. Ходите с ними в книжные магазины и давайте им вдоволь побродить по рядам книг, изучить все полки. Сводите детей в библиотеку, покажите им, как там может быть красиво. А если библиотека окажется большой, то любой дошкольник или ученик будет надолго впечатлен её размерами, красотой и видами из окон.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1866"/>
            <a:ext cx="3546772" cy="265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42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для декорации\фон\19850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5. Показывайте пример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Это</a:t>
            </a:r>
            <a:r>
              <a:rPr lang="ru-RU" dirty="0"/>
              <a:t>, пожалуй, ключевой совет. Родители сами должны читать. В противном случае вероятность, что их дети увлекутся чтением, крайне мала. Пусть дети с ранних лет регулярно видят вас с книгой в руках, читают и изучают вашу домашнюю библиотеку.</a:t>
            </a:r>
          </a:p>
        </p:txBody>
      </p:sp>
      <p:pic>
        <p:nvPicPr>
          <p:cNvPr id="1027" name="Picture 3" descr="C:\Users\User\Desktop\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062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для декорации\фон\19850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6. Познакомьте подростка с книжными приложениями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Нет </a:t>
            </a:r>
            <a:r>
              <a:rPr lang="ru-RU" dirty="0"/>
              <a:t>ничего плохого в том, чтобы читать не классические бумажные книги, а электронные. И если уж телефон стал естественным и неотъемлемым продолжением рук ваших детей, то пусть используют его с пользой. Предложите им скачать, например, приложение </a:t>
            </a:r>
            <a:r>
              <a:rPr lang="ru-RU" dirty="0" err="1"/>
              <a:t>Bookmate</a:t>
            </a:r>
            <a:r>
              <a:rPr lang="ru-RU" dirty="0"/>
              <a:t> («</a:t>
            </a:r>
            <a:r>
              <a:rPr lang="ru-RU" dirty="0" err="1"/>
              <a:t>Букмейт</a:t>
            </a:r>
            <a:r>
              <a:rPr lang="ru-RU" dirty="0"/>
              <a:t>»). Это не просто программа для чтения с огромной библиотекой. Это ещё и настоящая социальная сеть для любителей книг, где они могут находить себе новых друзей, делиться впечатлениями и обмениваться книжными полками.</a:t>
            </a:r>
          </a:p>
        </p:txBody>
      </p:sp>
    </p:spTree>
    <p:extLst>
      <p:ext uri="{BB962C8B-B14F-4D97-AF65-F5344CB8AC3E}">
        <p14:creationId xmlns:p14="http://schemas.microsoft.com/office/powerpoint/2010/main" val="2498737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1151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Шингак-Кульская сельская модельная библиотека по экологическому воспитанию детей и подростков  «Дети. Экология. Будущее»</vt:lpstr>
      <vt:lpstr>Презентация PowerPoint</vt:lpstr>
      <vt:lpstr>Презентация PowerPoint</vt:lpstr>
      <vt:lpstr>1. Читайте детям вслух </vt:lpstr>
      <vt:lpstr>2. Проявите свои актёрские таланты </vt:lpstr>
      <vt:lpstr>3. Дочитайте до самого интересного места — и остановитесь </vt:lpstr>
      <vt:lpstr>4. Пусть ребёнок выбирает книги сам </vt:lpstr>
      <vt:lpstr>5. Показывайте пример </vt:lpstr>
      <vt:lpstr>6. Познакомьте подростка с книжными приложениями </vt:lpstr>
      <vt:lpstr>7. Проводите параллели между героями и собой, находите общее и отличное </vt:lpstr>
      <vt:lpstr>8. Делайте из книги приключение и ищите в ней тайные смыслы </vt:lpstr>
      <vt:lpstr> 9. Иллюстрации к книге могут  изменить отношение к ней </vt:lpstr>
      <vt:lpstr>10. Правильно подбирайте книги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2018-08-09T06:15:24Z</dcterms:created>
  <dcterms:modified xsi:type="dcterms:W3CDTF">2023-08-26T07:15:10Z</dcterms:modified>
</cp:coreProperties>
</file>