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Desktop\для декорации\фон\57cc346b551e6156f5acc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solidFill>
                  <a:prstClr val="black"/>
                </a:solidFill>
              </a:rPr>
              <a:t>Шингак-Кульская</a:t>
            </a:r>
            <a:r>
              <a:rPr lang="ru-RU" sz="2000" dirty="0">
                <a:solidFill>
                  <a:prstClr val="black"/>
                </a:solidFill>
              </a:rPr>
              <a:t> сельская модельная библиотека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по экологическому воспитанию детей и подростков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 «Дети. Экология. Будущее»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1900" dirty="0">
              <a:solidFill>
                <a:prstClr val="black"/>
              </a:solidFill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«СЕМЕЙНЫЕ ЧТЕНИЯ»</a:t>
            </a:r>
            <a:endParaRPr lang="ru-RU" sz="4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Лучшие книги для семейного чтения,  которые мы предлагаем вам прочитать вместе с детьми.</a:t>
            </a:r>
            <a:endParaRPr lang="ru-RU" sz="1400" dirty="0">
              <a:ea typeface="Calibri"/>
              <a:cs typeface="Times New Roman"/>
            </a:endParaRPr>
          </a:p>
          <a:p>
            <a:pPr marL="0" lvl="0" indent="0" algn="r"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1900" dirty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2022 </a:t>
            </a:r>
            <a:r>
              <a:rPr lang="ru-RU" sz="1900" dirty="0">
                <a:solidFill>
                  <a:prstClr val="black"/>
                </a:solidFill>
              </a:rPr>
              <a:t>г.</a:t>
            </a:r>
            <a:endParaRPr lang="ru-RU" sz="1900" dirty="0">
              <a:solidFill>
                <a:prstClr val="black">
                  <a:tint val="7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0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050904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7. «Русские народные сказки»  </a:t>
            </a:r>
          </a:p>
          <a:p>
            <a:pPr marL="0" indent="0">
              <a:buNone/>
            </a:pPr>
            <a:r>
              <a:rPr lang="ru-RU" dirty="0"/>
              <a:t>         Добро пожаловать в мир русских народных сказок! Мир, где живут добрые, отважные герои и коварные, трусливые злодеи. Мир, где происходят настоящие чудеса, а добро всегда побеждает зло. «Сказка – ложь, да в ней намек, добрым молодцам урок». Сказки не оставляют равнодушными ни детей, ни взрослых. Ведь они и веселые, озорные и поучительные.</a:t>
            </a:r>
          </a:p>
          <a:p>
            <a:endParaRPr lang="ru-RU" dirty="0"/>
          </a:p>
        </p:txBody>
      </p:sp>
      <p:pic>
        <p:nvPicPr>
          <p:cNvPr id="7171" name="Picture 3" descr="C:\Users\User\Desktop\67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24036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8. </a:t>
            </a:r>
            <a:r>
              <a:rPr lang="ru-RU" b="1" dirty="0" err="1"/>
              <a:t>Барто</a:t>
            </a:r>
            <a:r>
              <a:rPr lang="ru-RU" b="1" dirty="0"/>
              <a:t> А.Л. «Стихи»</a:t>
            </a:r>
          </a:p>
          <a:p>
            <a:pPr marL="0" indent="0">
              <a:buNone/>
            </a:pPr>
            <a:r>
              <a:rPr lang="ru-RU" dirty="0"/>
              <a:t>         Стихи А.Л. </a:t>
            </a:r>
            <a:r>
              <a:rPr lang="ru-RU" dirty="0" err="1"/>
              <a:t>Барто</a:t>
            </a:r>
            <a:r>
              <a:rPr lang="ru-RU" dirty="0"/>
              <a:t> знакомы уже не одному поколению. Их можно с удовольствием читать и разучивать всей семьей, так как их любят и взрослые и дети. Они, расскажут об игрушках, животных, птицах, воробье, лягушатах, девочках и мальчиках и многом другом...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4578" name="Picture 2" descr="C:\Users\User\Desktop\a946a07f-0718-11e8-9ed3-001517e979f6_e948e5f2-8a3b-11e8-aa97-001517e979f6.resiz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522539" cy="44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9. Чуковский К.И. «Сказки» </a:t>
            </a:r>
            <a:r>
              <a:rPr lang="ru-RU" dirty="0"/>
              <a:t>                                      </a:t>
            </a:r>
          </a:p>
          <a:p>
            <a:pPr marL="0" indent="0">
              <a:buNone/>
            </a:pPr>
            <a:r>
              <a:rPr lang="ru-RU" dirty="0"/>
              <a:t>          Если кто-нибудь из Вас, ребята, еще не знает, кто такие </a:t>
            </a:r>
            <a:r>
              <a:rPr lang="ru-RU" dirty="0" err="1"/>
              <a:t>Мойдодыр</a:t>
            </a:r>
            <a:r>
              <a:rPr lang="ru-RU" dirty="0"/>
              <a:t> или Крокодил </a:t>
            </a:r>
            <a:r>
              <a:rPr lang="ru-RU" dirty="0" err="1"/>
              <a:t>Крокодилович</a:t>
            </a:r>
            <a:r>
              <a:rPr lang="ru-RU" dirty="0"/>
              <a:t>, Муха-Цокотуха или Федора Егоровна, то Вам можно только позавидовать. Ведь Вас ожидает такое приятное, незабываемое знакомство с героями сказок замечательного поэта, писателя, сказочника Корнея Ивановича Чуковского.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3554" name="Picture 2" descr="C:\Users\User\Desktop\742781-800x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r="16073"/>
          <a:stretch/>
        </p:blipFill>
        <p:spPr bwMode="auto">
          <a:xfrm>
            <a:off x="5436096" y="722222"/>
            <a:ext cx="3384376" cy="49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 10. Волков А.М. «Волшебник изумрудного города»: сказочная повесть</a:t>
            </a:r>
          </a:p>
          <a:p>
            <a:pPr marL="0" indent="0">
              <a:buNone/>
            </a:pPr>
            <a:r>
              <a:rPr lang="ru-RU" dirty="0"/>
              <a:t>         Книга известного детского писателя А. Волкова написана по мотивам сказки американского писателя Л. Ф. </a:t>
            </a:r>
            <a:r>
              <a:rPr lang="ru-RU" dirty="0" err="1"/>
              <a:t>Баума</a:t>
            </a:r>
            <a:r>
              <a:rPr lang="ru-RU" dirty="0"/>
              <a:t> «Мудрец из страны </a:t>
            </a:r>
            <a:r>
              <a:rPr lang="ru-RU" dirty="0" err="1"/>
              <a:t>Оз</a:t>
            </a:r>
            <a:r>
              <a:rPr lang="ru-RU" dirty="0"/>
              <a:t>». Она рассказывает об  удивительных приключениях девочки Элли и ее друзей - Страшилы, Смелого Льва и Железного Дровосека - в Волшебной стране. Книга учит самому дорогому и самому лучшему, что есть на свете, – дружбе! 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Ребята многих поколений  полюбили героев этой волшебной сказки. По многочисленным просьбам читателей  А. Волков  написал ещё несколько сказок о Волшебной стране, где читатели снова  встречают знакомых  героев: «</a:t>
            </a:r>
            <a:r>
              <a:rPr lang="ru-RU" dirty="0" err="1"/>
              <a:t>Урфин</a:t>
            </a:r>
            <a:r>
              <a:rPr lang="ru-RU" dirty="0"/>
              <a:t> </a:t>
            </a:r>
            <a:r>
              <a:rPr lang="ru-RU" dirty="0" err="1"/>
              <a:t>Джюс</a:t>
            </a:r>
            <a:r>
              <a:rPr lang="ru-RU" dirty="0"/>
              <a:t> и его деревянные солдаты», «Семь подземных королей», «Огненный бог </a:t>
            </a:r>
            <a:r>
              <a:rPr lang="ru-RU" dirty="0" err="1"/>
              <a:t>Марранов</a:t>
            </a:r>
            <a:r>
              <a:rPr lang="ru-RU" dirty="0"/>
              <a:t>», «Желтый туман», «Тайна заброшенного замка».</a:t>
            </a:r>
          </a:p>
          <a:p>
            <a:endParaRPr lang="ru-RU" dirty="0"/>
          </a:p>
        </p:txBody>
      </p:sp>
      <p:pic>
        <p:nvPicPr>
          <p:cNvPr id="22530" name="Picture 2" descr="C:\Users\User\Desktop\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7294" r="16454" b="5670"/>
          <a:stretch/>
        </p:blipFill>
        <p:spPr bwMode="auto">
          <a:xfrm>
            <a:off x="5364088" y="1052736"/>
            <a:ext cx="3496546" cy="43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11. Носов Н.Н. «Приключения Незнайки и его друзей»: роман – сказка</a:t>
            </a:r>
          </a:p>
          <a:p>
            <a:pPr marL="0" indent="0">
              <a:buNone/>
            </a:pPr>
            <a:r>
              <a:rPr lang="ru-RU" dirty="0"/>
              <a:t>         В Цветочном городе, на улице Колокольчиков, живёт малыш Незнайка. Так его прозвали потому, что он ничего не знает. Правда, Незнайка пытался кое – чему научиться. Он пробовал стать музыкантом, художником, даже начал сочинять стихи. А еще Незнайка очень любит путешествовать…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«Приключения Незнайки и его друзей» - первая книга сказочной трилогии Н. Носова. В нее также входят сказки: «Незнайка в Солнечном городе» и «Незнайка на Луне».</a:t>
            </a:r>
          </a:p>
          <a:p>
            <a:endParaRPr lang="ru-RU" dirty="0"/>
          </a:p>
        </p:txBody>
      </p:sp>
      <p:pic>
        <p:nvPicPr>
          <p:cNvPr id="21506" name="Picture 2" descr="C:\Users\User\Desktop\2687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721596" cy="476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12. Драгунский  В. Ю. «Денискины рассказы» </a:t>
            </a:r>
          </a:p>
          <a:p>
            <a:pPr marL="0" indent="0">
              <a:buNone/>
            </a:pPr>
            <a:r>
              <a:rPr lang="ru-RU" dirty="0"/>
              <a:t>         Книга знакомит нас с Дениской – фантазёром, мечтателем и главное, человеком ничего не умеющим делать в </a:t>
            </a:r>
            <a:r>
              <a:rPr lang="ru-RU" dirty="0" err="1"/>
              <a:t>полсилы</a:t>
            </a:r>
            <a:r>
              <a:rPr lang="ru-RU" dirty="0"/>
              <a:t>. Если петь, то громко, чтобы стёкла дрожали, смеяться до колик в животе – считает он. Впрочем, смеяться будет каждый, кто прочтёт рассказы о Дениске, мальчике, жадно любящем весь мир.</a:t>
            </a:r>
          </a:p>
          <a:p>
            <a:endParaRPr lang="ru-RU" dirty="0"/>
          </a:p>
        </p:txBody>
      </p:sp>
      <p:pic>
        <p:nvPicPr>
          <p:cNvPr id="20482" name="Picture 2" descr="C:\Users\User\Desktop\1011851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577542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13. Александр Семенов. «Путешествия </a:t>
            </a:r>
            <a:r>
              <a:rPr lang="ru-RU" b="1" dirty="0" err="1"/>
              <a:t>Мурзилки</a:t>
            </a:r>
            <a:r>
              <a:rPr lang="ru-RU" b="1" dirty="0"/>
              <a:t>. Научно-фантастические сны», изд-во «Интересная книга».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Книга </a:t>
            </a:r>
            <a:r>
              <a:rPr lang="ru-RU" dirty="0"/>
              <a:t>представляет собой сборник рассказов про приключения </a:t>
            </a:r>
            <a:r>
              <a:rPr lang="ru-RU" dirty="0" err="1"/>
              <a:t>Мурзилки</a:t>
            </a:r>
            <a:r>
              <a:rPr lang="ru-RU" dirty="0"/>
              <a:t> и его нового друга Шиворот-навыворот в космосе и в атоме. Эти рассказы выходили в журнале «</a:t>
            </a:r>
            <a:r>
              <a:rPr lang="ru-RU" dirty="0" err="1"/>
              <a:t>Мурзилка</a:t>
            </a:r>
            <a:r>
              <a:rPr lang="ru-RU" dirty="0"/>
              <a:t>» с 1979 года.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672408" cy="486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14. Бажов П.П. «Малахитовая шкатулка»: сказки</a:t>
            </a:r>
          </a:p>
          <a:p>
            <a:pPr marL="0" indent="0">
              <a:buNone/>
            </a:pPr>
            <a:r>
              <a:rPr lang="ru-RU" dirty="0"/>
              <a:t>        Богата Уральская земля малахитом и мрамором, золотыми самородками и драгоценными камнями. Надёжно укрывает их от людей Голубая Змейка, Хозяйка медной горы, </a:t>
            </a:r>
            <a:r>
              <a:rPr lang="ru-RU" dirty="0" err="1"/>
              <a:t>Огневушка</a:t>
            </a:r>
            <a:r>
              <a:rPr lang="ru-RU" dirty="0"/>
              <a:t> – </a:t>
            </a:r>
            <a:r>
              <a:rPr lang="ru-RU" dirty="0" err="1"/>
              <a:t>Поскакушка</a:t>
            </a:r>
            <a:r>
              <a:rPr lang="ru-RU" dirty="0"/>
              <a:t>. Не всякому отдают они богатства, а лишь «гораздому да удалому, да простой душе».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Сказы П. Бажова впитали сюжетные мотивы, фантастические образы, колорит, язык народных преданий и народную мудрость. </a:t>
            </a:r>
          </a:p>
          <a:p>
            <a:endParaRPr lang="ru-RU" dirty="0"/>
          </a:p>
        </p:txBody>
      </p:sp>
      <p:pic>
        <p:nvPicPr>
          <p:cNvPr id="18434" name="Picture 2" descr="C:\Users\User\Desktop\1446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2836" r="14021"/>
          <a:stretch/>
        </p:blipFill>
        <p:spPr bwMode="auto">
          <a:xfrm>
            <a:off x="5724128" y="836712"/>
            <a:ext cx="3203715" cy="42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15. Гайдар А.П. «Тимур и его команда»: повесть </a:t>
            </a:r>
          </a:p>
          <a:p>
            <a:pPr marL="0" indent="0">
              <a:buNone/>
            </a:pPr>
            <a:r>
              <a:rPr lang="ru-RU" dirty="0"/>
              <a:t>         Замечательная, очень добрая повесть, написанная накануне Великой Отечественной войны. Судьба ее удивительна. В своё время эта книга о помощи семьям бойцов Красной Армии, вызвала к жизни тимуровское движение, охватившее миллионы ребят. И сегодня эту книгу дети читают с большим интересом, потому что такие человеческие качества, как доброта, сострадание, великодушие, остаются в любые времена самыми ценными.</a:t>
            </a:r>
          </a:p>
          <a:p>
            <a:endParaRPr lang="ru-RU" dirty="0"/>
          </a:p>
        </p:txBody>
      </p:sp>
      <p:pic>
        <p:nvPicPr>
          <p:cNvPr id="17410" name="Picture 2" descr="C:\Users\User\Desktop\7098de4167e7efd6eddbbe9c8d976e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4704"/>
            <a:ext cx="2889448" cy="45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16. Успенский Э.Н. «Дядя Федор, пес и кот», «Крокодил Гена и его друзья»  и др. сказки</a:t>
            </a:r>
          </a:p>
          <a:p>
            <a:pPr marL="0" indent="0">
              <a:buNone/>
            </a:pPr>
            <a:r>
              <a:rPr lang="ru-RU" dirty="0"/>
              <a:t>         Это современные сказки о резиновом крокодиле Гене, плюшевом зверьке Чебурашке, серьёзном и очень самостоятельном мальчике по прозвищу Дядя Фёдор, который обидевшись на маму, ушёл запросто из дома и поселился с котом </a:t>
            </a:r>
            <a:r>
              <a:rPr lang="ru-RU" dirty="0" err="1"/>
              <a:t>Матроскиным</a:t>
            </a:r>
            <a:r>
              <a:rPr lang="ru-RU" dirty="0"/>
              <a:t>, собакой Шариком в деревне Простоквашино. А еще – это замечательные произведения, которые научат детей быть взрослыми и самостоятельными и уметь дружить.</a:t>
            </a:r>
          </a:p>
          <a:p>
            <a:endParaRPr lang="ru-RU" dirty="0"/>
          </a:p>
        </p:txBody>
      </p:sp>
      <p:pic>
        <p:nvPicPr>
          <p:cNvPr id="16386" name="Picture 2" descr="C:\Users\User\Desktop\5afd22f765bcf15b011877e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1746" r="16561" b="6825"/>
          <a:stretch/>
        </p:blipFill>
        <p:spPr bwMode="auto">
          <a:xfrm>
            <a:off x="5364088" y="764704"/>
            <a:ext cx="35173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Совместное </a:t>
            </a:r>
            <a:r>
              <a:rPr lang="ru-RU" dirty="0"/>
              <a:t>чтение в кругу семьи – занятие во всех отношениях полезное. Эксперты, знающие толк в том, как приобщить ребенка к чтению, в один голос твердят: читайте вместе с ребенком. Когда он один наедине с книгой – ему тяжелее. Психологи вторят экспертам: читайте вместе с ребенком – это сблизит вас с ним, окажет самое позитивное и даже в чем-то волшебное влияние на ваши отношения. Перед вами небольшой и очень интересный список книжек для совместного чтения с краткими аннотациями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/>
              <a:t>Надеюсь, что вы его оцените!</a:t>
            </a:r>
          </a:p>
        </p:txBody>
      </p:sp>
    </p:spTree>
    <p:extLst>
      <p:ext uri="{BB962C8B-B14F-4D97-AF65-F5344CB8AC3E}">
        <p14:creationId xmlns:p14="http://schemas.microsoft.com/office/powerpoint/2010/main" val="1080948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5050904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17. </a:t>
            </a:r>
            <a:r>
              <a:rPr lang="ru-RU" b="1" dirty="0" err="1"/>
              <a:t>Сутеев</a:t>
            </a:r>
            <a:r>
              <a:rPr lang="ru-RU" b="1" dirty="0"/>
              <a:t> В.Г. «Сказки»</a:t>
            </a:r>
          </a:p>
          <a:p>
            <a:pPr marL="0" indent="0">
              <a:buNone/>
            </a:pPr>
            <a:r>
              <a:rPr lang="ru-RU" dirty="0"/>
              <a:t>         В сборник В. </a:t>
            </a:r>
            <a:r>
              <a:rPr lang="ru-RU" dirty="0" err="1"/>
              <a:t>Сутеева</a:t>
            </a:r>
            <a:r>
              <a:rPr lang="ru-RU" dirty="0"/>
              <a:t> входят прекрасно иллюстрированные автором сказки и сказочные истории для самых маленьких. Многие из них знакомы детям по мультфильмам. Все сказки и его герои у В.Г. </a:t>
            </a:r>
            <a:r>
              <a:rPr lang="ru-RU" dirty="0" err="1"/>
              <a:t>Сутеева</a:t>
            </a:r>
            <a:r>
              <a:rPr lang="ru-RU" dirty="0"/>
              <a:t> смешные и добрые, живут весело и жизнерадостно. Они энергичные, всегда находят для себя добрые и полезные дела. Они смешные и забавные. Где можно укрыться от дождя? – Под крышей, под зонтиком, - скажешь ты. А вот некоторые сказочные персонажи укрывались от дождя под грибом. И не только от дождя, но и от опасностей. Может, гриб был волшебный? А вот и нет. Просто звери были дружные, а дождь грибной.</a:t>
            </a:r>
          </a:p>
          <a:p>
            <a:endParaRPr lang="ru-RU" dirty="0"/>
          </a:p>
        </p:txBody>
      </p:sp>
      <p:pic>
        <p:nvPicPr>
          <p:cNvPr id="15362" name="Picture 2" descr="C:\Users\User\Desktop\2924904949aac66628c1c2e8d151e143a8a0db1772453850909100902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1" y="908720"/>
            <a:ext cx="3604604" cy="46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18. Андерсен Г. Х. «Сказки»</a:t>
            </a:r>
          </a:p>
          <a:p>
            <a:pPr marL="0" indent="0">
              <a:buNone/>
            </a:pPr>
            <a:r>
              <a:rPr lang="ru-RU" dirty="0"/>
              <a:t>         Датский писатель Г.Х. Андерсен подарил миру прекрасные, как розы, сказки, которые населяют принцы и королевы, весёлые и смешные люди. Снежная королева чуть не превратила сердце мальчика Кая в кусочек льда. А храбрый солдат с помощью волшебного огнива победил ведьму, перехитрил короля и королеву и взял себе в жёны прекрасную принцессу. В сказках простые, добрые, честные герои всегда побеждают зло, торжествуют любовь и верность, очень ценится доброе сердце.</a:t>
            </a:r>
          </a:p>
          <a:p>
            <a:endParaRPr lang="ru-RU" dirty="0"/>
          </a:p>
        </p:txBody>
      </p:sp>
      <p:pic>
        <p:nvPicPr>
          <p:cNvPr id="14338" name="Picture 2" descr="C:\Users\User\Desktop\cover3d1-17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77397"/>
            <a:ext cx="3491940" cy="42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19. Толстой  А.Н. «Золотой ключик, или Приключения Буратино» </a:t>
            </a:r>
          </a:p>
          <a:p>
            <a:pPr marL="0" indent="0">
              <a:buNone/>
            </a:pPr>
            <a:r>
              <a:rPr lang="ru-RU" dirty="0"/>
              <a:t>         Как хочется иметь золотой ключик от заветной двери, за которой солнце, радость, всегда весело и, вообще, счастливая жизнь! Чтобы найти этот ключик, надо очень – очень постараться: вместе с друзьями преодолеть все препятствия и победить ужасных и коварных врагов, ведь счастье приходит к храбрым, сообразительным и верным в дружбе. Вот оно и пришло к Буратино – мальчишке из дерева. А какие с ним происходили приключения, ребята, узнаете из этой книги.</a:t>
            </a:r>
          </a:p>
          <a:p>
            <a:endParaRPr lang="ru-RU" dirty="0"/>
          </a:p>
        </p:txBody>
      </p:sp>
      <p:pic>
        <p:nvPicPr>
          <p:cNvPr id="13314" name="Picture 2" descr="C:\Users\User\Desktop\ae2af8acc41ccedcd9b6d6e5096093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95193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20. Михалков С.В. «Стихи»</a:t>
            </a:r>
          </a:p>
          <a:p>
            <a:pPr marL="0" indent="0">
              <a:buNone/>
            </a:pPr>
            <a:r>
              <a:rPr lang="ru-RU" dirty="0"/>
              <a:t>         Кто не знает стихи Сергея Михалкова: «Мой щенок", «Песенка друзей», «Фома», «Котята», Про мимозу», «А что у вас». А любимый наш – «Дядя Степа»? Конечно, их знают и любят все. Кажется, что эти стихи были всегда, и невозможно представить себе детство без веселых, озорных, и в то же время содержательных стихотворений всеми любимого детского поэта.    На стихах С. Михалкова выросло не одно поколение детей, их читали и декламировали ещё бабушки и дедушки, папы и мамы, их дети, а теперь с ними познакомятся с удовольствием внуки и правнуки.</a:t>
            </a:r>
          </a:p>
          <a:p>
            <a:endParaRPr lang="ru-RU" dirty="0"/>
          </a:p>
        </p:txBody>
      </p:sp>
      <p:pic>
        <p:nvPicPr>
          <p:cNvPr id="12290" name="Picture 2" descr="C:\Users\User\Desktop\11188850_Horoshie_sti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9883"/>
            <a:ext cx="3561987" cy="49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21. Бианки В. В. «Рассказы и сказки»          </a:t>
            </a:r>
          </a:p>
          <a:p>
            <a:pPr marL="0" indent="0">
              <a:buNone/>
            </a:pPr>
            <a:r>
              <a:rPr lang="ru-RU" dirty="0"/>
              <a:t>            Интересные истории из жизни обитателей леса: от крошечного муравья до могучего великана – лося. Писатель расскажет, как передвигаются насекомые, где строят свои гнёзда птицы, зачем журавлю такие длинные ноги, о чём говорят следы на снегу. А ещё вы узнаете, как встречи с лесными жителями помогают человеку зорче подмечать красоту нашей природы. </a:t>
            </a:r>
          </a:p>
          <a:p>
            <a:endParaRPr lang="ru-RU" dirty="0"/>
          </a:p>
        </p:txBody>
      </p:sp>
      <p:pic>
        <p:nvPicPr>
          <p:cNvPr id="11266" name="Picture 2" descr="C:\Users\User\Desktop\60b4728e46e39481433825304e17404aa00b2a7a63f8bb9229c284854d44e7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952328" cy="44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22. Данилова, Н. Собиратель слез [Текст]: Остров детства. Ч.1. / Н. Данилова. – </a:t>
            </a:r>
            <a:r>
              <a:rPr lang="ru-RU" b="1" dirty="0" err="1"/>
              <a:t>Cанкт</a:t>
            </a:r>
            <a:r>
              <a:rPr lang="ru-RU" b="1" dirty="0"/>
              <a:t>-Петербург: Речь, 2004. - 255 c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/>
              <a:t>Эта книга – увлекательный сеанс </a:t>
            </a:r>
            <a:r>
              <a:rPr lang="ru-RU" dirty="0" err="1"/>
              <a:t>сказкотерапии</a:t>
            </a:r>
            <a:r>
              <a:rPr lang="ru-RU" dirty="0"/>
              <a:t>. Сюжет сказки построен таким образом, что позволяет родителям помогать детям, испытывающим эмоциональные проблемы, формировать у них позитивную картину мира и ценностные ориентации.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240360" cy="46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23. Осеева В.А. «Волшебное слово», «</a:t>
            </a:r>
            <a:r>
              <a:rPr lang="ru-RU" b="1" dirty="0" err="1"/>
              <a:t>Динка</a:t>
            </a:r>
            <a:r>
              <a:rPr lang="ru-RU" b="1" dirty="0"/>
              <a:t>», «</a:t>
            </a:r>
            <a:r>
              <a:rPr lang="ru-RU" b="1" dirty="0" err="1"/>
              <a:t>Васёк</a:t>
            </a:r>
            <a:r>
              <a:rPr lang="ru-RU" b="1" dirty="0"/>
              <a:t> Трубачёв и его товарищи»: </a:t>
            </a:r>
            <a:r>
              <a:rPr lang="ru-RU" dirty="0"/>
              <a:t>повести</a:t>
            </a:r>
          </a:p>
          <a:p>
            <a:pPr marL="0" indent="0">
              <a:buNone/>
            </a:pPr>
            <a:r>
              <a:rPr lang="ru-RU" dirty="0"/>
              <a:t>         В. А. Осеева – одна из самых известных детских писателей, которая пыталась разгадать волшебную силу не только слов, но и поступков маленьких героев. От событий, описываемых в книгах Валентины Александровны, нас отделяет столетний исторический отрезок, наполненный  революциями, войнами, строительством нового государства. Сменилась не одна эпоха, коренным образом изменилась жизнь и люди. Но неизменными остались вечные ценности, о которых писала Осеева Валентина Александровна: дружба, порядочность, взаимовыручка, чувство локтя и, конечно любовь.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Именно </a:t>
            </a:r>
            <a:r>
              <a:rPr lang="ru-RU" dirty="0"/>
              <a:t>поэтому герои книг Валентины Александровны интересны современным читателям.</a:t>
            </a: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-966" r="19755" b="966"/>
          <a:stretch/>
        </p:blipFill>
        <p:spPr bwMode="auto">
          <a:xfrm>
            <a:off x="2195736" y="4293096"/>
            <a:ext cx="4464496" cy="229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194920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24. Носов Н. «Рассказы» («Фантазеры», «Бобик в гостях у Барбоса»,  «Живая шляпа», «Мы с Мишкой» и др</a:t>
            </a:r>
            <a:r>
              <a:rPr lang="ru-RU" b="1" dirty="0" smtClean="0"/>
              <a:t>.).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         Рассказы Николая Носова наполнены юмором – весёлым, доброжелательным изображением героев в смешном виде. Открывай любую страницу – без улыбки, а то и неудержимого смеха читать невозможно.</a:t>
            </a:r>
          </a:p>
          <a:p>
            <a:pPr marL="0" indent="0">
              <a:buNone/>
            </a:pPr>
            <a:r>
              <a:rPr lang="ru-RU" dirty="0"/>
              <a:t> Бурная энергия и фантазия, отсутствие жизненного опыта, переоценка своих возможностей ставят ребят в смешное положение и подталкивают их к новым фантазиям и неожиданным действиям. Книги весёлые, но рассказывают о серьёзных вещах, и, читая их, воспринимая жизненный опыт героев, учишься многому нужному и полезному. </a:t>
            </a:r>
          </a:p>
          <a:p>
            <a:endParaRPr lang="ru-RU" dirty="0"/>
          </a:p>
        </p:txBody>
      </p:sp>
      <p:pic>
        <p:nvPicPr>
          <p:cNvPr id="8194" name="Picture 2" descr="C:\Users\User\Desktop\45a062895f7bf7a22ce1e7d8bf1a5b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9952"/>
            <a:ext cx="2376264" cy="30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435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73" y="3429000"/>
            <a:ext cx="2340670" cy="31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74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003232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Составление </a:t>
            </a:r>
            <a:r>
              <a:rPr lang="ru-RU" dirty="0"/>
              <a:t>каких-либо списков книг – занятие неблагодарное. Все дети разные, даже в одной семье кто-то, возможно, еще до школы читал с родителями «Детей капитана Гранта», а кто-то осилит эту книгу классе в 8.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Очень </a:t>
            </a:r>
            <a:r>
              <a:rPr lang="ru-RU" dirty="0"/>
              <a:t>хочется, чтобы дети читали! </a:t>
            </a:r>
            <a:r>
              <a:rPr lang="ru-RU" dirty="0" smtClean="0"/>
              <a:t>Именно </a:t>
            </a:r>
            <a:r>
              <a:rPr lang="ru-RU" dirty="0"/>
              <a:t>возрождение семейного чтения сегодня как никогда нуждается </a:t>
            </a:r>
            <a:r>
              <a:rPr lang="ru-RU" dirty="0" smtClean="0"/>
              <a:t>в поддержке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6874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Спасибо </a:t>
            </a:r>
          </a:p>
          <a:p>
            <a:pPr marL="0" indent="0" algn="ctr">
              <a:buNone/>
            </a:pPr>
            <a:r>
              <a:rPr lang="ru-RU" sz="7200" b="1" dirty="0" smtClean="0"/>
              <a:t>за </a:t>
            </a:r>
          </a:p>
          <a:p>
            <a:pPr marL="0" indent="0" algn="ctr">
              <a:buNone/>
            </a:pPr>
            <a:r>
              <a:rPr lang="ru-RU" sz="7200" b="1" dirty="0" smtClean="0"/>
              <a:t>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3906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10 причин читать: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Семейное </a:t>
            </a:r>
            <a:r>
              <a:rPr lang="ru-RU" dirty="0"/>
              <a:t>чтение обладает поистине уникальными свойствами, </a:t>
            </a:r>
            <a:r>
              <a:rPr lang="ru-RU" dirty="0" smtClean="0"/>
              <a:t>способными создать </a:t>
            </a:r>
            <a:r>
              <a:rPr lang="ru-RU" dirty="0"/>
              <a:t>теплую семейную атмосферу и успешную почву для </a:t>
            </a:r>
            <a:r>
              <a:rPr lang="ru-RU" dirty="0" smtClean="0"/>
              <a:t>развития личности </a:t>
            </a:r>
            <a:r>
              <a:rPr lang="ru-RU" dirty="0"/>
              <a:t>ребенка.</a:t>
            </a:r>
          </a:p>
          <a:p>
            <a:pPr marL="0" indent="0" algn="just">
              <a:buNone/>
            </a:pPr>
            <a:r>
              <a:rPr lang="ru-RU" dirty="0"/>
              <a:t>• Если вы способны уделить детям такое внимание, они </a:t>
            </a:r>
            <a:r>
              <a:rPr lang="ru-RU" dirty="0" smtClean="0"/>
              <a:t>знают, что </a:t>
            </a:r>
            <a:r>
              <a:rPr lang="ru-RU" dirty="0"/>
              <a:t>вы их любите.</a:t>
            </a:r>
          </a:p>
          <a:p>
            <a:pPr marL="0" indent="0" algn="just">
              <a:buNone/>
            </a:pPr>
            <a:r>
              <a:rPr lang="ru-RU" dirty="0"/>
              <a:t>• Чтение для детей делает из них читателей в будущем.</a:t>
            </a:r>
          </a:p>
          <a:p>
            <a:pPr marL="0" indent="0" algn="just">
              <a:buNone/>
            </a:pPr>
            <a:r>
              <a:rPr lang="ru-RU" dirty="0"/>
              <a:t>• Детские книги сегодня, так хорошо написаны, что </a:t>
            </a:r>
            <a:r>
              <a:rPr lang="ru-RU" dirty="0" smtClean="0"/>
              <a:t>будут интересны </a:t>
            </a:r>
            <a:r>
              <a:rPr lang="ru-RU" dirty="0"/>
              <a:t>даже для взрослых.</a:t>
            </a:r>
          </a:p>
          <a:p>
            <a:pPr marL="0" indent="0" algn="just">
              <a:buNone/>
            </a:pPr>
            <a:r>
              <a:rPr lang="ru-RU" dirty="0"/>
              <a:t>• Иллюстрации в книгах обогащают детей, способствуют </a:t>
            </a:r>
            <a:r>
              <a:rPr lang="ru-RU" dirty="0" smtClean="0"/>
              <a:t>их творческому </a:t>
            </a:r>
            <a:r>
              <a:rPr lang="ru-RU" dirty="0"/>
              <a:t>развитию. Дети будут благодарны Вам за это в </a:t>
            </a:r>
            <a:r>
              <a:rPr lang="ru-RU" dirty="0" smtClean="0"/>
              <a:t>течении всей </a:t>
            </a:r>
            <a:r>
              <a:rPr lang="ru-RU" dirty="0"/>
              <a:t>жизни.</a:t>
            </a:r>
          </a:p>
          <a:p>
            <a:pPr marL="0" indent="0" algn="just">
              <a:buNone/>
            </a:pPr>
            <a:r>
              <a:rPr lang="ru-RU" dirty="0"/>
              <a:t>• Книги способны привить детям ценности, которые </a:t>
            </a:r>
            <a:r>
              <a:rPr lang="ru-RU" dirty="0" smtClean="0"/>
              <a:t>они пронесут </a:t>
            </a:r>
            <a:r>
              <a:rPr lang="ru-RU" dirty="0"/>
              <a:t>через всю жизнь.</a:t>
            </a:r>
          </a:p>
          <a:p>
            <a:pPr marL="0" indent="0" algn="just">
              <a:buNone/>
            </a:pPr>
            <a:r>
              <a:rPr lang="ru-RU" dirty="0"/>
              <a:t>• Книги помогут вашим детям научиться размышлять </a:t>
            </a:r>
            <a:r>
              <a:rPr lang="ru-RU" dirty="0" smtClean="0"/>
              <a:t>и фантазировать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• До тех пор, пока дети учатся читать, они будут считать </a:t>
            </a:r>
            <a:r>
              <a:rPr lang="ru-RU" dirty="0" smtClean="0"/>
              <a:t>Вас волшебником</a:t>
            </a:r>
            <a:r>
              <a:rPr lang="ru-RU" dirty="0"/>
              <a:t>, создающим магию из слов.</a:t>
            </a:r>
          </a:p>
          <a:p>
            <a:pPr marL="0" indent="0" algn="just">
              <a:buNone/>
            </a:pPr>
            <a:r>
              <a:rPr lang="ru-RU" dirty="0"/>
              <a:t>• Чтение вслух способствует развитию внимания у </a:t>
            </a:r>
            <a:r>
              <a:rPr lang="ru-RU" dirty="0" smtClean="0"/>
              <a:t>вашего ребенка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• Вы создаете удивительные воспоминания, о </a:t>
            </a:r>
            <a:r>
              <a:rPr lang="ru-RU" dirty="0" smtClean="0"/>
              <a:t>прекрасных семейных </a:t>
            </a:r>
            <a:r>
              <a:rPr lang="ru-RU" dirty="0"/>
              <a:t>вечерах и о теплом общении с ребенком.</a:t>
            </a:r>
          </a:p>
          <a:p>
            <a:pPr marL="0" indent="0" algn="just">
              <a:buNone/>
            </a:pPr>
            <a:r>
              <a:rPr lang="ru-RU" dirty="0"/>
              <a:t>• Рано или поздно, Вам обязательно скажут спасибо за умного и воспитанного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84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698976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1. Кружков, Г. Нос картошкой: </a:t>
            </a:r>
            <a:r>
              <a:rPr lang="ru-RU" dirty="0"/>
              <a:t>сказки о кладах, ковбоях, поросятах в стране </a:t>
            </a:r>
            <a:r>
              <a:rPr lang="ru-RU" dirty="0" err="1"/>
              <a:t>Рутабага</a:t>
            </a:r>
            <a:r>
              <a:rPr lang="ru-RU" dirty="0"/>
              <a:t> / </a:t>
            </a:r>
            <a:r>
              <a:rPr lang="ru-RU" dirty="0" err="1"/>
              <a:t>Г.Кружков</a:t>
            </a:r>
            <a:r>
              <a:rPr lang="ru-RU" dirty="0"/>
              <a:t>. - М.: Дрофа, 2006. - 96 с.: ил.</a:t>
            </a:r>
          </a:p>
          <a:p>
            <a:pPr marL="0" indent="0">
              <a:buNone/>
            </a:pPr>
            <a:r>
              <a:rPr lang="ru-RU" dirty="0"/>
              <a:t> 	Читателей этой книги ждут необычные приключения и встречи с доблестным псом Барклаем, фермером Джимми, слепым музыкантом Нос Картошкой и многими другими жителями волшебной и загадочной Страны </a:t>
            </a:r>
            <a:r>
              <a:rPr lang="ru-RU" dirty="0" err="1"/>
              <a:t>Рутабага</a:t>
            </a:r>
            <a:r>
              <a:rPr lang="ru-RU" dirty="0"/>
              <a:t>.</a:t>
            </a:r>
          </a:p>
        </p:txBody>
      </p:sp>
      <p:pic>
        <p:nvPicPr>
          <p:cNvPr id="1028" name="Picture 4" descr="C:\Users\User\Desktop\i_2006arhiv1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744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0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904656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b="1" dirty="0"/>
              <a:t>2. Андрей </a:t>
            </a:r>
            <a:r>
              <a:rPr lang="ru-RU" sz="3300" b="1" dirty="0" err="1"/>
              <a:t>Жвалевский</a:t>
            </a:r>
            <a:r>
              <a:rPr lang="ru-RU" sz="3300" b="1" dirty="0"/>
              <a:t>, Евгения Пастернак. «Время всегда хорошее», изд-во «Время». </a:t>
            </a:r>
            <a:endParaRPr lang="ru-RU" sz="3300" b="1" dirty="0" smtClean="0"/>
          </a:p>
          <a:p>
            <a:pPr marL="0" indent="0">
              <a:buNone/>
            </a:pPr>
            <a:r>
              <a:rPr lang="ru-RU" dirty="0" smtClean="0"/>
              <a:t>Очень </a:t>
            </a:r>
            <a:r>
              <a:rPr lang="ru-RU" dirty="0"/>
              <a:t>жизнеутверждающая история о том, что любую проблему можно решить, если подойти к ней с нестандартной стороны. Фантастический сюжет с перемещением во времени не делает эту повесть менее жизненной. Лучшая книга для семей, где родители и дети хотят понять друг друга и больше друг о друге узнать: после совместного чтения поколениям семьи будет о чем расспросить друг друга и о чем рассказать самим.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8581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482952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3. Портер, Э. </a:t>
            </a:r>
            <a:r>
              <a:rPr lang="ru-RU" b="1" dirty="0" err="1"/>
              <a:t>Поллианна</a:t>
            </a:r>
            <a:r>
              <a:rPr lang="ru-RU" b="1" dirty="0"/>
              <a:t>: </a:t>
            </a:r>
            <a:r>
              <a:rPr lang="ru-RU" dirty="0"/>
              <a:t>повесть / </a:t>
            </a:r>
            <a:r>
              <a:rPr lang="ru-RU" dirty="0" err="1"/>
              <a:t>Э.Портер</a:t>
            </a:r>
            <a:r>
              <a:rPr lang="ru-RU" dirty="0"/>
              <a:t>. - М.: Глобус, 2007. - 224 с.: ил.</a:t>
            </a:r>
          </a:p>
          <a:p>
            <a:pPr marL="0" indent="0">
              <a:buNone/>
            </a:pPr>
            <a:r>
              <a:rPr lang="ru-RU" dirty="0"/>
              <a:t> «</a:t>
            </a:r>
            <a:r>
              <a:rPr lang="ru-RU" dirty="0" err="1"/>
              <a:t>Поллианна</a:t>
            </a:r>
            <a:r>
              <a:rPr lang="ru-RU" dirty="0"/>
              <a:t>» - повесть американской писательницы, одна из лучших книг о детстве. Психология маленького ребенка, не разучившегося радоваться жизни, не утратившего чувства «первооткрывателя мира» передана в ней превосходно. Это повесть о девочке, которую папа научил радоваться несмотря ни на что. Что бы ни случилось, она не теряет присутствия духа.</a:t>
            </a:r>
          </a:p>
          <a:p>
            <a:endParaRPr lang="ru-RU" dirty="0"/>
          </a:p>
        </p:txBody>
      </p:sp>
      <p:pic>
        <p:nvPicPr>
          <p:cNvPr id="3075" name="Picture 3" descr="C:\Users\User\Desktop\3d4d11aa2a6e2ac12bead1605f45b928fc17724538509084a50bb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48" y="1268760"/>
            <a:ext cx="3196622" cy="45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328592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4. «Робинзон Крузо» в пересказе Корнея Чуковского, изд-во </a:t>
            </a:r>
            <a:r>
              <a:rPr lang="ru-RU" b="1" dirty="0" err="1"/>
              <a:t>Clever</a:t>
            </a:r>
            <a:r>
              <a:rPr lang="ru-RU" b="1" dirty="0"/>
              <a:t> (с </a:t>
            </a:r>
            <a:r>
              <a:rPr lang="ru-RU" b="1" dirty="0" err="1"/>
              <a:t>инфографикой</a:t>
            </a:r>
            <a:r>
              <a:rPr lang="ru-RU" b="1" dirty="0"/>
              <a:t>).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/>
              <a:t>Известнейшее произведение Даниэля Дефо в пересказе самого любимого детского писателя российских детей Корнея Чуковского. Новое современное издание содержит карты, </a:t>
            </a:r>
            <a:r>
              <a:rPr lang="ru-RU" dirty="0" err="1"/>
              <a:t>инфографику</a:t>
            </a:r>
            <a:r>
              <a:rPr lang="ru-RU" dirty="0"/>
              <a:t>, инструкции вязания узлов, схемы кораблей и множество полезной и интересной информации для ребят.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89518"/>
            <a:ext cx="342530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3250704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5544616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5. Усачев, А. Прогулки по Третьяковской галерее</a:t>
            </a:r>
            <a:r>
              <a:rPr lang="ru-RU" dirty="0"/>
              <a:t>/ </a:t>
            </a:r>
            <a:r>
              <a:rPr lang="ru-RU" dirty="0" err="1"/>
              <a:t>А.Усачев</a:t>
            </a:r>
            <a:r>
              <a:rPr lang="ru-RU" dirty="0"/>
              <a:t>. - М.: Дрофа +, 2007. -75 с., ил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Стихотворная </a:t>
            </a:r>
            <a:r>
              <a:rPr lang="ru-RU" dirty="0"/>
              <a:t>экскурсия по Государственной Третьяковской галерее. Книга </a:t>
            </a:r>
            <a:r>
              <a:rPr lang="ru-RU" dirty="0" smtClean="0"/>
              <a:t>снабжена превосходными </a:t>
            </a:r>
            <a:r>
              <a:rPr lang="ru-RU" dirty="0"/>
              <a:t>репродукциями.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User\Desktop\978-5-389-08724-8-900x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r="12482"/>
          <a:stretch/>
        </p:blipFill>
        <p:spPr bwMode="auto">
          <a:xfrm>
            <a:off x="5508103" y="908720"/>
            <a:ext cx="317411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3250704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6. Пушкин А.С. «Сказки»</a:t>
            </a:r>
          </a:p>
          <a:p>
            <a:pPr marL="0" indent="0">
              <a:buNone/>
            </a:pPr>
            <a:r>
              <a:rPr lang="ru-RU" dirty="0"/>
              <a:t>         Сказки Пушкина ни с чем несравнимые сокровища, которые достались нам в наследство. И мы вновь и вновь будем перечитывать любимые сказки. Они великолепно сочетают в себе юмор, нравственные принципы, доброту и захватывающий сюжет - обязательные атрибуты любой сказки. А в сочетании с великолепным литературным стилем гениального поэта становятся просто волшебными. И мы готовы слушать эти сказки снова и снова.</a:t>
            </a:r>
          </a:p>
          <a:p>
            <a:endParaRPr lang="ru-RU" dirty="0"/>
          </a:p>
        </p:txBody>
      </p:sp>
      <p:pic>
        <p:nvPicPr>
          <p:cNvPr id="6148" name="Picture 4" descr="C:\Users\User\Desktop\09f92915f5cc79cb155c06c15bfdbd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672443" cy="49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2342</Words>
  <Application>Microsoft Office PowerPoint</Application>
  <PresentationFormat>Экран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Шингак-Кульская сельская модельная библиотека по экологическому воспитанию детей и подростков  «Дети. Экология. Будущее»</vt:lpstr>
      <vt:lpstr>Презентация PowerPoint</vt:lpstr>
      <vt:lpstr>10 причин читать: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Шингак-Кульская сельская модельная библиотека по экологическому воспитанию детей и подростков  «Дети. Экология. Будущее»</dc:title>
  <dc:creator>User</dc:creator>
  <cp:lastModifiedBy>user</cp:lastModifiedBy>
  <cp:revision>23</cp:revision>
  <dcterms:created xsi:type="dcterms:W3CDTF">2018-08-11T05:23:32Z</dcterms:created>
  <dcterms:modified xsi:type="dcterms:W3CDTF">2022-04-28T06:02:38Z</dcterms:modified>
</cp:coreProperties>
</file>