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4660"/>
  </p:normalViewPr>
  <p:slideViewPr>
    <p:cSldViewPr>
      <p:cViewPr>
        <p:scale>
          <a:sx n="94" d="100"/>
          <a:sy n="94" d="100"/>
        </p:scale>
        <p:origin x="-852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6.png"/><Relationship Id="rId18" Type="http://schemas.openxmlformats.org/officeDocument/2006/relationships/slide" Target="slide9.xml"/><Relationship Id="rId26" Type="http://schemas.openxmlformats.org/officeDocument/2006/relationships/slide" Target="slide13.xml"/><Relationship Id="rId3" Type="http://schemas.openxmlformats.org/officeDocument/2006/relationships/slide" Target="slide16.xml"/><Relationship Id="rId21" Type="http://schemas.openxmlformats.org/officeDocument/2006/relationships/image" Target="../media/image10.png"/><Relationship Id="rId7" Type="http://schemas.openxmlformats.org/officeDocument/2006/relationships/image" Target="../media/image3.png"/><Relationship Id="rId12" Type="http://schemas.openxmlformats.org/officeDocument/2006/relationships/slide" Target="slide6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2" Type="http://schemas.openxmlformats.org/officeDocument/2006/relationships/image" Target="../media/image1.png"/><Relationship Id="rId16" Type="http://schemas.openxmlformats.org/officeDocument/2006/relationships/slide" Target="slide8.xml"/><Relationship Id="rId20" Type="http://schemas.openxmlformats.org/officeDocument/2006/relationships/slide" Target="slide10.xml"/><Relationship Id="rId29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5.png"/><Relationship Id="rId24" Type="http://schemas.openxmlformats.org/officeDocument/2006/relationships/slide" Target="slide12.xml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slide" Target="slide14.xml"/><Relationship Id="rId10" Type="http://schemas.openxmlformats.org/officeDocument/2006/relationships/slide" Target="slide5.xml"/><Relationship Id="rId19" Type="http://schemas.openxmlformats.org/officeDocument/2006/relationships/image" Target="../media/image9.png"/><Relationship Id="rId31" Type="http://schemas.openxmlformats.org/officeDocument/2006/relationships/image" Target="../media/image15.png"/><Relationship Id="rId4" Type="http://schemas.openxmlformats.org/officeDocument/2006/relationships/slide" Target="slide2.xml"/><Relationship Id="rId9" Type="http://schemas.openxmlformats.org/officeDocument/2006/relationships/image" Target="../media/image4.png"/><Relationship Id="rId14" Type="http://schemas.openxmlformats.org/officeDocument/2006/relationships/slide" Target="slide7.xml"/><Relationship Id="rId22" Type="http://schemas.openxmlformats.org/officeDocument/2006/relationships/slide" Target="slide11.xml"/><Relationship Id="rId27" Type="http://schemas.openxmlformats.org/officeDocument/2006/relationships/image" Target="../media/image13.png"/><Relationship Id="rId30" Type="http://schemas.openxmlformats.org/officeDocument/2006/relationships/slide" Target="slide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mb-shingak.ru/alpufa" TargetMode="External"/><Relationship Id="rId2" Type="http://schemas.openxmlformats.org/officeDocument/2006/relationships/hyperlink" Target="mailto:chishchb@mail.ru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m.vk.com./club192165900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80528" y="14469"/>
            <a:ext cx="7927134" cy="1224136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Виртуальная книжная выставка</a:t>
            </a:r>
            <a:br>
              <a:rPr lang="ru-RU" sz="36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«Книги для семейного чтения»</a:t>
            </a:r>
            <a:endParaRPr lang="ru-RU" sz="7200" dirty="0">
              <a:solidFill>
                <a:schemeClr val="accent6">
                  <a:lumMod val="75000"/>
                </a:schemeClr>
              </a:solidFill>
              <a:effectLst/>
              <a:latin typeface="Mistral" pitchFamily="66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18277" y="5719227"/>
            <a:ext cx="566467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ownloads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446" y="48392"/>
            <a:ext cx="1654052" cy="169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Овал 14">
            <a:hlinkClick r:id="rId3" action="ppaction://hlinksldjump"/>
          </p:cNvPr>
          <p:cNvSpPr/>
          <p:nvPr/>
        </p:nvSpPr>
        <p:spPr>
          <a:xfrm>
            <a:off x="7382448" y="101978"/>
            <a:ext cx="1654050" cy="16524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88608" y="5013176"/>
            <a:ext cx="864096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 </a:t>
            </a:r>
            <a:r>
              <a:rPr lang="ru-RU" sz="1400" dirty="0" smtClean="0"/>
              <a:t>           8 </a:t>
            </a:r>
            <a:r>
              <a:rPr lang="ru-RU" sz="1400" dirty="0"/>
              <a:t>июля – День памяти православных святых Петра и </a:t>
            </a:r>
            <a:r>
              <a:rPr lang="ru-RU" sz="1400" dirty="0" err="1"/>
              <a:t>Февронии</a:t>
            </a:r>
            <a:r>
              <a:rPr lang="ru-RU" sz="1400" dirty="0"/>
              <a:t>,  отмечается в России как Всероссийский день семьи, любви и верности. В русской культуре Петр и </a:t>
            </a:r>
            <a:r>
              <a:rPr lang="ru-RU" sz="1400" dirty="0" err="1"/>
              <a:t>Феврония</a:t>
            </a:r>
            <a:r>
              <a:rPr lang="ru-RU" sz="1400" dirty="0"/>
              <a:t> стали примером супружеской любви и признаны символом семьи и верности. Учреждение этого дня было вызвано озабоченностью мирового сообщества современным положением семьи и ее значением в жизни общества и воспитании подрастающего поколения. Мы  желаем мира и благополучия Вам и Вашим семьям!</a:t>
            </a:r>
          </a:p>
          <a:p>
            <a:pPr algn="just"/>
            <a:r>
              <a:rPr lang="ru-RU" sz="1400" dirty="0"/>
              <a:t>       К пожеланиям прилагается  небольшой подарок - подборка книг для семейного чтения.</a:t>
            </a:r>
          </a:p>
        </p:txBody>
      </p:sp>
      <p:pic>
        <p:nvPicPr>
          <p:cNvPr id="1026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202400"/>
            <a:ext cx="2671602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63" y="1124744"/>
            <a:ext cx="1034856" cy="1314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939" y="1124744"/>
            <a:ext cx="1340069" cy="1819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29295"/>
            <a:ext cx="936407" cy="1447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398" y="1356388"/>
            <a:ext cx="1116514" cy="1440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355087"/>
            <a:ext cx="1133584" cy="1605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8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492" y="1862921"/>
            <a:ext cx="957912" cy="156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9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58" y="2515971"/>
            <a:ext cx="878498" cy="1240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0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5" y="1911194"/>
            <a:ext cx="951802" cy="153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1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657" y="3508149"/>
            <a:ext cx="968926" cy="1527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2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448" y="3637081"/>
            <a:ext cx="845015" cy="1269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3">
            <a:hlinkClick r:id="rId26" action="ppaction://hlinksldjump"/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895" y="3266003"/>
            <a:ext cx="1016171" cy="1312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4">
            <a:hlinkClick r:id="rId28" action="ppaction://hlinksldjump"/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277" y="3136106"/>
            <a:ext cx="993000" cy="1506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5">
            <a:hlinkClick r:id="rId30" action="ppaction://hlinksldjump"/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79" y="3905530"/>
            <a:ext cx="851793" cy="1129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458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584038"/>
            <a:ext cx="5112568" cy="489654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ЛЕВ ТОЛСТОЙ – «СЕМЕЙНОЕ СЧАСТЬЕ»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  Лев Толстой - гений мировой литературы, мастер психологической прозы. В своих произведениях он загадочно и искусно выражает отношение к внутрисемейным проблемам и любви как чувству. Супруга писателя говорила о нем так: "Сорок восемь лет прожила я со Львом Николаевичем, а так и не узнала, что он был за человек!" Впервые в один сборник вошли шедевры короткой прозы Толстого, посвященные теме любви и брака. Писатель дает ответы в несправедливо обойденном широким вниманием романе "Семейное счастье", известнейшей "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Крейцеровой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сонате", повестях "Дьявол", "Отец Сергий" и рассказе "После бала".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ыноска-облако 3">
            <a:hlinkClick r:id="" action="ppaction://hlinkshowjump?jump=firstslide"/>
          </p:cNvPr>
          <p:cNvSpPr/>
          <p:nvPr/>
        </p:nvSpPr>
        <p:spPr>
          <a:xfrm>
            <a:off x="5004048" y="4976970"/>
            <a:ext cx="3168352" cy="9361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начало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7" r="35987"/>
          <a:stretch/>
        </p:blipFill>
        <p:spPr bwMode="auto">
          <a:xfrm>
            <a:off x="5940152" y="764704"/>
            <a:ext cx="2376264" cy="3823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486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332656"/>
            <a:ext cx="5184576" cy="5544616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МАША ТРАУБ – «СЧАСТЛИВАЯ СЕМЬЯ»</a:t>
            </a:r>
          </a:p>
          <a:p>
            <a:pPr algn="just"/>
            <a:r>
              <a:rPr lang="ru-RU" dirty="0"/>
              <a:t>    Эта книга – сборник повестей и рассказов. Все они – о семьях. Разных – счастливых и не очень. О судьбах – горьких и ярких. О женщинах и детях. О мужчинах, которые уходят и возвращаются. Все истории почти документальные. Или похожи на документальные. Жизнь остается самым лучшим рассказчиком, преподнося сюрпризы, на которые не способна писательская фантазия.</a:t>
            </a:r>
            <a:endParaRPr lang="ru-RU" dirty="0"/>
          </a:p>
        </p:txBody>
      </p:sp>
      <p:sp>
        <p:nvSpPr>
          <p:cNvPr id="4" name="Выноска-облако 3">
            <a:hlinkClick r:id="" action="ppaction://hlinkshowjump?jump=firstslide"/>
          </p:cNvPr>
          <p:cNvSpPr/>
          <p:nvPr/>
        </p:nvSpPr>
        <p:spPr>
          <a:xfrm>
            <a:off x="4932040" y="5733256"/>
            <a:ext cx="2880320" cy="72008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начало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520" y="1268760"/>
            <a:ext cx="193357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700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476672"/>
            <a:ext cx="4752528" cy="5544616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ЛИДИЯ ЧАРСКАЯ – «РАДИ СЕМЬИ»</a:t>
            </a:r>
          </a:p>
          <a:p>
            <a:pPr algn="just"/>
            <a:r>
              <a:rPr lang="ru-RU" dirty="0"/>
              <a:t>    Книга известной писательницы начала XX века Лидии Алексеевны Чарской рассказывает о девушке по имени Ия, которая после окончания института вынуждена работать, чтобы содержать старушку-мать и младшую сестру. Ия становится классной дамой в пансионе, и ей предстоит завоевать сердца непослушных воспитанниц.</a:t>
            </a:r>
            <a:endParaRPr lang="ru-RU" dirty="0"/>
          </a:p>
        </p:txBody>
      </p:sp>
      <p:sp>
        <p:nvSpPr>
          <p:cNvPr id="4" name="Выноска-облако 3">
            <a:hlinkClick r:id="" action="ppaction://hlinkshowjump?jump=firstslide"/>
          </p:cNvPr>
          <p:cNvSpPr/>
          <p:nvPr/>
        </p:nvSpPr>
        <p:spPr>
          <a:xfrm>
            <a:off x="5148064" y="5589240"/>
            <a:ext cx="2952328" cy="86409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начало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340768"/>
            <a:ext cx="202882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067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476672"/>
            <a:ext cx="4536504" cy="5544616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АБГАРЯН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«МАНЮНЯ»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Это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светлый и очень смешной рассказ о детстве, семье, о двух девочках-подружках Наре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Манюне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о грозной и доброй Ба - бабушке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Манюни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и о куче их родственников, постоянно попадающих в неприятные ситуации. Это то самое теплое, озорное и полное всяких приключений детство, которое делает человека счастливым на всю жизнь.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ыноска-облако 3">
            <a:hlinkClick r:id="" action="ppaction://hlinkshowjump?jump=firstslide"/>
          </p:cNvPr>
          <p:cNvSpPr/>
          <p:nvPr/>
        </p:nvSpPr>
        <p:spPr>
          <a:xfrm>
            <a:off x="5148064" y="5589240"/>
            <a:ext cx="2952328" cy="86409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начало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5" r="11712"/>
          <a:stretch/>
        </p:blipFill>
        <p:spPr bwMode="auto">
          <a:xfrm>
            <a:off x="5842000" y="1340768"/>
            <a:ext cx="235712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038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476672"/>
            <a:ext cx="4824536" cy="5544616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А. Л.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БАРТО «БЫЛО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 БАБУШКИ СОРОК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ВНУЧАТ»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Агния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Барто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писала удивительные стихи, которые с радостью учат наизусть дети и всю жизнь помнят взрослые. В этой книге собраны именно такие, незабываемые, стихи - стихи на все времена. Стихи про всех членов семьи. А украшена книга задорными и очень  трогательными рисунками ещё одного волшебника - Виктора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Чижикова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ыноска-облако 3">
            <a:hlinkClick r:id="" action="ppaction://hlinkshowjump?jump=firstslide"/>
          </p:cNvPr>
          <p:cNvSpPr/>
          <p:nvPr/>
        </p:nvSpPr>
        <p:spPr>
          <a:xfrm>
            <a:off x="5148064" y="5589240"/>
            <a:ext cx="2952328" cy="86409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начало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9031" r="23333" b="9969"/>
          <a:stretch/>
        </p:blipFill>
        <p:spPr bwMode="auto">
          <a:xfrm>
            <a:off x="6156176" y="1268760"/>
            <a:ext cx="1625600" cy="246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062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476672"/>
            <a:ext cx="4824536" cy="5544616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Книга о детстве одной "маленькой вихрастой девочки"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Динки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Повесть рассказывает о жизни семьи Арсеньевых сначала в Самарской области на Волге, а потом они переезжают в Киев.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Динка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живет с мамой, теткой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Динки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Катей и двумя сестрами Алиной и Мышкой. Арсеньевы - типичная рабочая семья с чистым, искренним и открытым сердцем, бедные и простые. А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Динка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большая выдумщица и непоседа, поэтому попадает во всякие истории и втягивает в них других. У нее большое-большое сердце, которое открыто любой беде и восприимчиво к чужому горю. А еще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Динки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есть одно очень важное качество - она умеет по-настоящему дружить.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ыноска-облако 3">
            <a:hlinkClick r:id="" action="ppaction://hlinkshowjump?jump=firstslide"/>
          </p:cNvPr>
          <p:cNvSpPr/>
          <p:nvPr/>
        </p:nvSpPr>
        <p:spPr>
          <a:xfrm>
            <a:off x="5148064" y="5589240"/>
            <a:ext cx="2952328" cy="86409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начало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340768"/>
            <a:ext cx="2277822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941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476672"/>
            <a:ext cx="7200800" cy="54006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Шингак-Кульская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сельская модельная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библиотека по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экологическому воспитанию детей 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подростков «Дети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Экология. Будущее» филиал №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29  МАУК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Чишминская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районная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межпоселенческая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библиотека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l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Наш адрес: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РФ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Республика Башкортостан,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Чишминский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район,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с.Шингак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-Куль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Электронная почта: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2"/>
              </a:rPr>
              <a:t>chishchb@mail.ru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Наш сайт: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3"/>
              </a:rPr>
              <a:t>smb-shingak.ru/alpufa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Наша страница в ВК: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hlinkClick r:id="rId4"/>
              </a:rPr>
              <a:t>://m.vk.com./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4"/>
              </a:rPr>
              <a:t>club192165900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ыноска-облако 3">
            <a:hlinkClick r:id="" action="ppaction://hlinkshowjump?jump=firstslide"/>
          </p:cNvPr>
          <p:cNvSpPr/>
          <p:nvPr/>
        </p:nvSpPr>
        <p:spPr>
          <a:xfrm>
            <a:off x="4427984" y="4989579"/>
            <a:ext cx="3456384" cy="100811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начало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7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6" y="332656"/>
            <a:ext cx="8352928" cy="6336704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  Что такое - семья? Для взрослых - уголок любви и спокойствия, где можно найти поддержку и понимание, отдохнуть и набраться сил. А для малыша - целый мир: добрый, любящий, открытый. Взрослея, дети открывают в себе сложные переживания, выстраивают новые отношения, но никогда не забывают родных, ведь с ними их связывают самые сильные и самые чудесные - родственные узы.</a:t>
            </a:r>
          </a:p>
          <a:p>
            <a:pPr algn="just"/>
            <a:r>
              <a:rPr lang="ru-RU" dirty="0"/>
              <a:t>  Семье посвящено множество строк: стихи Агнии </a:t>
            </a:r>
            <a:r>
              <a:rPr lang="ru-RU" dirty="0" err="1"/>
              <a:t>Барто</a:t>
            </a:r>
            <a:r>
              <a:rPr lang="ru-RU" dirty="0"/>
              <a:t>, и Елены Благининой; трогательные рассказы Валентины Осеевой и забавные - Виктора Драгунского. Можно проследить за путешествием озорников Чука и Гека и их мамы в гости к отцу  или почитать о больших праздниках и маленьких радостях, мимолетных горестях и важных жизненных уроках юных героев. А представленные в информационном списке книги помогут вам в этом.</a:t>
            </a:r>
            <a:endParaRPr lang="ru-RU" dirty="0"/>
          </a:p>
        </p:txBody>
      </p:sp>
      <p:sp>
        <p:nvSpPr>
          <p:cNvPr id="7" name="Выноска-облако 6">
            <a:hlinkClick r:id="" action="ppaction://hlinkshowjump?jump=firstslide"/>
          </p:cNvPr>
          <p:cNvSpPr/>
          <p:nvPr/>
        </p:nvSpPr>
        <p:spPr>
          <a:xfrm>
            <a:off x="6228184" y="5733256"/>
            <a:ext cx="2304256" cy="86409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начало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84132" y="5146709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0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620688"/>
            <a:ext cx="5328592" cy="5544616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РМОЛАЙ-ЕРАЗМ – «ПОВЕСТЬ О ПЕТРЕ И ФЕВРОНИИ МУРОМСКИХ»</a:t>
            </a:r>
          </a:p>
          <a:p>
            <a:pPr algn="just"/>
            <a:r>
              <a:rPr lang="ru-RU" dirty="0"/>
              <a:t>     Это литературная обработка любимой русским народом легенды, выполненная по распоряжению митрополита </a:t>
            </a:r>
            <a:r>
              <a:rPr lang="ru-RU" dirty="0" err="1"/>
              <a:t>Макария</a:t>
            </a:r>
            <a:r>
              <a:rPr lang="ru-RU" dirty="0"/>
              <a:t> писателем и публицистом Ермолаем-</a:t>
            </a:r>
            <a:r>
              <a:rPr lang="ru-RU" dirty="0" err="1"/>
              <a:t>Еразмом</a:t>
            </a:r>
            <a:r>
              <a:rPr lang="ru-RU" dirty="0"/>
              <a:t> к московскому церковному собору 1547-го года.</a:t>
            </a:r>
            <a:endParaRPr lang="ru-RU" dirty="0"/>
          </a:p>
        </p:txBody>
      </p:sp>
      <p:sp>
        <p:nvSpPr>
          <p:cNvPr id="5" name="Выноска-облако 4">
            <a:hlinkClick r:id="" action="ppaction://hlinkshowjump?jump=firstslide"/>
          </p:cNvPr>
          <p:cNvSpPr/>
          <p:nvPr/>
        </p:nvSpPr>
        <p:spPr>
          <a:xfrm>
            <a:off x="6372200" y="5301208"/>
            <a:ext cx="1872208" cy="57606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начало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5" r="28889"/>
          <a:stretch/>
        </p:blipFill>
        <p:spPr bwMode="auto">
          <a:xfrm>
            <a:off x="6660232" y="1268760"/>
            <a:ext cx="189992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228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332656"/>
            <a:ext cx="5616624" cy="5110315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А. П. </a:t>
            </a:r>
            <a:r>
              <a:rPr lang="ru-RU" dirty="0" smtClean="0"/>
              <a:t>ГАЙДАР «ЧУК </a:t>
            </a:r>
            <a:r>
              <a:rPr lang="ru-RU" dirty="0"/>
              <a:t>И </a:t>
            </a:r>
            <a:r>
              <a:rPr lang="ru-RU" dirty="0" smtClean="0"/>
              <a:t>ГЕК» </a:t>
            </a:r>
          </a:p>
          <a:p>
            <a:pPr algn="just"/>
            <a:r>
              <a:rPr lang="ru-RU" dirty="0" smtClean="0"/>
              <a:t>Этот </a:t>
            </a:r>
            <a:r>
              <a:rPr lang="ru-RU" dirty="0"/>
              <a:t>рассказ Гайдара - одно из самых популярных произведений про мальчишек. Это история про двух братьев, которые под самый Новый год вместе с мамой уехали далеко-далеко, на самый край нашей необъятной родины, ради встречи с отцом. Рассказ наполнен теплыми моментами взаимоотношений мамы и сыновей, интересными наблюдениями и приключениями Чука и Гука, прекрасными описаниями зимней природы.</a:t>
            </a:r>
            <a:endParaRPr lang="ru-RU" dirty="0"/>
          </a:p>
        </p:txBody>
      </p:sp>
      <p:sp>
        <p:nvSpPr>
          <p:cNvPr id="4" name="Выноска-облако 3">
            <a:hlinkClick r:id="" action="ppaction://hlinkshowjump?jump=firstslide"/>
          </p:cNvPr>
          <p:cNvSpPr/>
          <p:nvPr/>
        </p:nvSpPr>
        <p:spPr>
          <a:xfrm>
            <a:off x="5148064" y="5661248"/>
            <a:ext cx="2808312" cy="72008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начало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268760"/>
            <a:ext cx="24003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062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548680"/>
            <a:ext cx="5616624" cy="518457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ИСРОЭЛ ЙОШУА ЗИНГЕР - «СЕМЬЯ МУСКАТ»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Выдающийся писатель, лауреат Нобелевской премии Исаак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Башевис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Зингер посвятил роман "Семья Мускат" памяти своего старшего брата. Посвящение подчеркивает преемственность творческой эстафеты, - ведь именно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Исроэл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Йошуа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Зингер своим знаменитым произведением "Братья Ашкенази" заложил основы еврейского семейного романа. В "Семье Мускат" изображена жизнь варшавских евреев на протяжении нескольких десятилетий - мы застаем многочисленное семейство в переломный момент, когда под влиянием обстоятельств начинается меняться отлаженное веками существование польских евреев, и прослеживаем его жизнь на протяжении десятилетий.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ыноска-облако 4">
            <a:hlinkClick r:id="" action="ppaction://hlinkshowjump?jump=firstslide"/>
          </p:cNvPr>
          <p:cNvSpPr/>
          <p:nvPr/>
        </p:nvSpPr>
        <p:spPr>
          <a:xfrm>
            <a:off x="5868144" y="5589240"/>
            <a:ext cx="2448272" cy="72008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начало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628800"/>
            <a:ext cx="197167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595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332656"/>
            <a:ext cx="5256584" cy="5760640"/>
          </a:xfrm>
        </p:spPr>
        <p:txBody>
          <a:bodyPr>
            <a:normAutofit fontScale="85000" lnSpcReduction="10000"/>
          </a:bodyPr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/>
              <a:t>         </a:t>
            </a:r>
            <a:r>
              <a:rPr lang="ru-RU" dirty="0"/>
              <a:t>СЕМЁН ЛАСКИН – «МОТЯ ИЗ СЕМЬИ ДЫРОЧКИНЫХ»</a:t>
            </a:r>
          </a:p>
          <a:p>
            <a:pPr algn="just"/>
            <a:r>
              <a:rPr lang="ru-RU" dirty="0"/>
              <a:t>      "Давайте познакомимся! Я - Мотя из семьи </a:t>
            </a:r>
            <a:r>
              <a:rPr lang="ru-RU" dirty="0" err="1"/>
              <a:t>Дырочкиных</a:t>
            </a:r>
            <a:r>
              <a:rPr lang="ru-RU" dirty="0"/>
              <a:t>, </a:t>
            </a:r>
            <a:r>
              <a:rPr lang="ru-RU" dirty="0" err="1"/>
              <a:t>скайтерьер</a:t>
            </a:r>
            <a:r>
              <a:rPr lang="ru-RU" dirty="0"/>
              <a:t>. Именно я буду рассказывать вам эту историю. А началась она с того, что я съела чужую перчатку. Вы, наверное, знаете, что брать чужое неприлично? А ещё неприличнее чужое есть! Но это только начало моей истории, в которой найдётся место и смеху, и печали…"</a:t>
            </a:r>
          </a:p>
          <a:p>
            <a:pPr algn="just"/>
            <a:r>
              <a:rPr lang="ru-RU" dirty="0"/>
              <a:t>    Известный петербургский писатель Семён </a:t>
            </a:r>
            <a:r>
              <a:rPr lang="ru-RU" dirty="0" err="1"/>
              <a:t>Ласкин</a:t>
            </a:r>
            <a:r>
              <a:rPr lang="ru-RU" dirty="0"/>
              <a:t> посвятил семье </a:t>
            </a:r>
            <a:r>
              <a:rPr lang="ru-RU" dirty="0" err="1"/>
              <a:t>Дырочкиных</a:t>
            </a:r>
            <a:r>
              <a:rPr lang="ru-RU" dirty="0"/>
              <a:t> несколько своих произведений. Но замечательная история из жизни Сани </a:t>
            </a:r>
            <a:r>
              <a:rPr lang="ru-RU" dirty="0" err="1"/>
              <a:t>Дырочкина</a:t>
            </a:r>
            <a:r>
              <a:rPr lang="ru-RU" dirty="0"/>
              <a:t>, рассказанная от имени собаки Моти, не была опубликована при жизни автора. Эта ироничная и трогательная повесть много лет хранилась в архиве писателя. Книга подготовлена к печати сыном автора – Александром </a:t>
            </a:r>
            <a:r>
              <a:rPr lang="ru-RU" dirty="0" err="1"/>
              <a:t>Ласкиным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         Читайте всей семьей!</a:t>
            </a:r>
            <a:endParaRPr lang="ru-RU" dirty="0"/>
          </a:p>
        </p:txBody>
      </p:sp>
      <p:sp>
        <p:nvSpPr>
          <p:cNvPr id="4" name="Выноска-облако 3">
            <a:hlinkClick r:id="" action="ppaction://hlinkshowjump?jump=firstslide"/>
          </p:cNvPr>
          <p:cNvSpPr/>
          <p:nvPr/>
        </p:nvSpPr>
        <p:spPr>
          <a:xfrm>
            <a:off x="5081736" y="5733256"/>
            <a:ext cx="2880320" cy="72008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начало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628800"/>
            <a:ext cx="23622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01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268760"/>
            <a:ext cx="4968552" cy="410445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АЛЕКСАНДРА ЛОПАТИНА, МАРИЯ СКРЕБЦОВА – «БЕСЕДЫ И СКАЗКИ О СЕМЬЕ»</a:t>
            </a:r>
          </a:p>
          <a:p>
            <a:pPr algn="just"/>
            <a:r>
              <a:rPr lang="ru-RU" dirty="0"/>
              <a:t>      Книга состоит из подробно разработанных уроков, в которые включены сказки, стихи, игры, задания и беседы. Конспекты занятий составлены таким образом, чтобы в работе над ними участвовали не только дети, но и члены их семей. Для этого предлагаются интервью с родителями, совместные праздники, рисунки и письма благодарности, адресованные взрослым. Наряду с развитием нравственных взаимоотношений в семье большое внимание в книге уделяется творческому развитию личности ребенка, формированию способности к восприятию добра, справедливости и красоты окружающего мира.</a:t>
            </a:r>
          </a:p>
          <a:p>
            <a:pPr algn="just"/>
            <a:r>
              <a:rPr lang="ru-RU" dirty="0"/>
              <a:t>      Материалы книги предназначены для педагогов, воспитателей и родителей.</a:t>
            </a:r>
            <a:endParaRPr lang="ru-RU" dirty="0"/>
          </a:p>
        </p:txBody>
      </p:sp>
      <p:sp>
        <p:nvSpPr>
          <p:cNvPr id="4" name="Выноска-облако 3">
            <a:hlinkClick r:id="" action="ppaction://hlinkshowjump?jump=firstslide"/>
          </p:cNvPr>
          <p:cNvSpPr/>
          <p:nvPr/>
        </p:nvSpPr>
        <p:spPr>
          <a:xfrm>
            <a:off x="5148064" y="5193196"/>
            <a:ext cx="2736304" cy="79208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 начало</a:t>
            </a:r>
            <a:endParaRPr lang="ru-RU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628800"/>
            <a:ext cx="215265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989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404664"/>
            <a:ext cx="5184576" cy="597666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ГЕКТОР МАЛО - «БЕЗ СЕМЬИ»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Мальчик Реми - подкидыш. Он не знает, кто его родители, и скитается по свету в их поисках. На его долю выпадает множество горестей и невзгод, но отзывчивое сердце маленького бродяги как магнитом притягивает к нему людей. С помощью верных друзей ему удается совершить множество добрых дел и найти свою семью.</a:t>
            </a: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ыноска-облако 3">
            <a:hlinkClick r:id="" action="ppaction://hlinkshowjump?jump=firstslide"/>
          </p:cNvPr>
          <p:cNvSpPr/>
          <p:nvPr/>
        </p:nvSpPr>
        <p:spPr>
          <a:xfrm>
            <a:off x="5220072" y="5373216"/>
            <a:ext cx="3168352" cy="86409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начало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556792"/>
            <a:ext cx="18669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388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404664"/>
            <a:ext cx="4464496" cy="604867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ИРИНА ОРДА – «СЕКРЕТЫ СЕМЕЙНОГО СЧАСТЬЯ»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В книге раскрываются секреты построения счастливой гармоничной семьи. Предлагаемые секреты — это авторская интерпретация мудрых ведических знаний об устройстве мира в целом и семьи в частности. Гармоничные, глубокие, прочные отношения в семье — это продукт культуры, которую воспитывали в людях много веков назад, но которую абсолютно утратили представители современного общества. Семейные отношения имеют определенные периоды в развитии. На практике большинство супружеских пар доходят лишь до конкретной стадии, потому как для дальнейшего развития отношений не хватает знаний, и брак распадается. И тогда, вновь и вновь, люди возвращаются, как в исходную точку, к тем же проблемам в отношениях, которые не разрешились ранее: и так по кругу. Сдвига не произойдет, пока партнеры не обретут истинные знания. Вы извлечете из этой книги максимальную пользу, если начнете применять "секреты" в своей повседневной семейной жизни, и непременно заметите, что положительные результаты не заставят себя долго ждать.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ыноска-облако 4">
            <a:hlinkClick r:id="" action="ppaction://hlinkshowjump?jump=firstslide"/>
          </p:cNvPr>
          <p:cNvSpPr/>
          <p:nvPr/>
        </p:nvSpPr>
        <p:spPr>
          <a:xfrm>
            <a:off x="5580112" y="5013176"/>
            <a:ext cx="2304256" cy="108012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начало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340768"/>
            <a:ext cx="2232248" cy="3152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940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579</TotalTime>
  <Words>1506</Words>
  <Application>Microsoft Office PowerPoint</Application>
  <PresentationFormat>Экран (4:3)</PresentationFormat>
  <Paragraphs>54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   Виртуальная книжная выставка «Книги для семейного чтения»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Лучшие книги Ивана Бунина:     последний классик Серебряного века</dc:title>
  <dc:creator>User</dc:creator>
  <cp:lastModifiedBy>user</cp:lastModifiedBy>
  <cp:revision>43</cp:revision>
  <dcterms:created xsi:type="dcterms:W3CDTF">2020-10-28T11:44:48Z</dcterms:created>
  <dcterms:modified xsi:type="dcterms:W3CDTF">2022-07-08T07:49:55Z</dcterms:modified>
</cp:coreProperties>
</file>