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 userDrawn="1"/>
        </p:nvSpPr>
        <p:spPr>
          <a:xfrm>
            <a:off x="3131840" y="4797152"/>
            <a:ext cx="2376264" cy="64807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Узнать 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67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204864"/>
            <a:ext cx="8229600" cy="1143000"/>
          </a:xfrm>
        </p:spPr>
        <p:txBody>
          <a:bodyPr/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Ответ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 userDrawn="1"/>
        </p:nvSpPr>
        <p:spPr>
          <a:xfrm>
            <a:off x="4139952" y="4653136"/>
            <a:ext cx="1224136" cy="11521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4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26" Type="http://schemas.openxmlformats.org/officeDocument/2006/relationships/slide" Target="slide50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5" Type="http://schemas.openxmlformats.org/officeDocument/2006/relationships/slide" Target="slide48.xml"/><Relationship Id="rId2" Type="http://schemas.openxmlformats.org/officeDocument/2006/relationships/image" Target="../media/image4.jpeg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24" Type="http://schemas.openxmlformats.org/officeDocument/2006/relationships/slide" Target="slide46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2.xml"/><Relationship Id="rId27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560840" cy="34563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Интерактивная игра</a:t>
            </a:r>
          </a:p>
          <a:p>
            <a:pPr algn="ctr"/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«Семья – радость моя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 Дню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семьи, любви и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верности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93610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Шингак-Кульская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сельская модельная библиотека</a:t>
            </a:r>
            <a:b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экологическому воспитанию детей и подростков </a:t>
            </a:r>
            <a:b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«Дети. Экология. Будущее.»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042" y="6237312"/>
            <a:ext cx="31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Заведующий библиотекой Нагаева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Л.З.</a:t>
            </a:r>
          </a:p>
        </p:txBody>
      </p:sp>
      <p:pic>
        <p:nvPicPr>
          <p:cNvPr id="5" name="Picture 2" descr="C:\Users\User\Desktop\1614567165_87-p-romashka-na-belom-fone-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150977"/>
            <a:ext cx="927851" cy="122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150977"/>
            <a:ext cx="983552" cy="129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2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209" y="895264"/>
            <a:ext cx="8229600" cy="26777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</a:rPr>
              <a:t>Эта </a:t>
            </a:r>
            <a:r>
              <a:rPr lang="ru-RU" sz="2400" b="0" dirty="0">
                <a:solidFill>
                  <a:schemeClr val="tx1"/>
                </a:solidFill>
                <a:effectLst/>
              </a:rPr>
              <a:t>увлекательная повесть известного детского писателя о двух приятелях, выдумщиках и фантазёрах, которые не привыкли скучать и сидеть без дела. И вот как-то раз ребятам в руки попала книжка о разведении цыплят. Мальчишки недолго думая приступили к делу…</a:t>
            </a:r>
            <a:br>
              <a:rPr lang="ru-RU" sz="2400" b="0" dirty="0">
                <a:solidFill>
                  <a:schemeClr val="tx1"/>
                </a:solidFill>
                <a:effectLst/>
              </a:rPr>
            </a:br>
            <a:endParaRPr lang="ru-RU" sz="24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C:\Users\User\Desktop\1614567165_87-p-romashka-na-belom-fone-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089355" cy="27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3226460"/>
            <a:ext cx="20907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2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dirty="0">
                <a:solidFill>
                  <a:schemeClr val="tx1"/>
                </a:solidFill>
                <a:effectLst/>
              </a:rPr>
              <a:t>Николай  Николаевич  Носов  "Весёлая семейка"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User\Desktop\Новая папка\25-20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2301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1614567165_87-p-romashka-na-belom-fone-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3356992"/>
            <a:ext cx="2089355" cy="27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250" y="1196752"/>
            <a:ext cx="8229600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</a:rPr>
              <a:t>    Какая </a:t>
            </a:r>
            <a:r>
              <a:rPr lang="ru-RU" sz="2400" b="0" dirty="0">
                <a:solidFill>
                  <a:schemeClr val="tx1"/>
                </a:solidFill>
                <a:effectLst/>
              </a:rPr>
              <a:t>сказка знакомит читателя с нежно любящим своих дочерей купцом и младшей в семье дочери, которая ради спасения жизни отца, соглашается на жизнь во дворце чудища. Несмотря на безобразный вид чудища, девушка полюбила его за дружелюбное, ласковое и заботливое отношение к ней.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386104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6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dirty="0">
                <a:solidFill>
                  <a:schemeClr val="tx1"/>
                </a:solidFill>
                <a:effectLst/>
              </a:rPr>
              <a:t>Сергей 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Аксаков</a:t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b="0" dirty="0">
                <a:solidFill>
                  <a:schemeClr val="tx1"/>
                </a:solidFill>
                <a:effectLst/>
              </a:rPr>
              <a:t>« Аленький цветочек»</a:t>
            </a:r>
          </a:p>
        </p:txBody>
      </p:sp>
      <p:pic>
        <p:nvPicPr>
          <p:cNvPr id="5122" name="Picture 2" descr="C:\Users\User\Desktop\Новая папка\1870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37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1614567165_87-p-romashka-na-belom-fone-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3140968"/>
            <a:ext cx="2089355" cy="27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effectLst/>
              </a:rPr>
              <a:t>Вся семья вместе, так и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… на </a:t>
            </a:r>
            <a:r>
              <a:rPr lang="ru-RU" sz="2800" dirty="0">
                <a:solidFill>
                  <a:schemeClr val="tx1"/>
                </a:solidFill>
                <a:effectLst/>
              </a:rPr>
              <a:t>месте.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User\Desktop\1614567165_87-p-romashka-na-belom-fone-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8" y="3212976"/>
            <a:ext cx="2089355" cy="27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dirty="0">
                <a:solidFill>
                  <a:schemeClr val="tx1"/>
                </a:solidFill>
                <a:effectLst/>
              </a:rPr>
              <a:t>душа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335699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38102"/>
            <a:ext cx="7437512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  <a:effectLst/>
              </a:rPr>
              <a:t>Семья без детей что …</a:t>
            </a:r>
            <a:br>
              <a:rPr lang="ru-RU" sz="4800" dirty="0" smtClean="0">
                <a:solidFill>
                  <a:schemeClr val="tx1"/>
                </a:solidFill>
                <a:effectLst/>
              </a:rPr>
            </a:br>
            <a:r>
              <a:rPr lang="ru-RU" sz="4800" dirty="0" smtClean="0">
                <a:solidFill>
                  <a:schemeClr val="tx1"/>
                </a:solidFill>
                <a:effectLst/>
              </a:rPr>
              <a:t>без запаха</a:t>
            </a:r>
            <a:endParaRPr lang="ru-RU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50100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9257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9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1988840"/>
            <a:ext cx="491723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1"/>
                </a:solidFill>
                <a:effectLst/>
              </a:rPr>
              <a:t>цветок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14" y="328498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344407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2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1"/>
                </a:solidFill>
                <a:effectLst/>
              </a:rPr>
              <a:t>В родной семье и </a:t>
            </a:r>
            <a:r>
              <a:rPr lang="ru-RU" sz="4800" dirty="0" smtClean="0">
                <a:solidFill>
                  <a:schemeClr val="tx1"/>
                </a:solidFill>
                <a:effectLst/>
              </a:rPr>
              <a:t>… гуще</a:t>
            </a:r>
            <a:r>
              <a:rPr lang="ru-RU" sz="4800" dirty="0">
                <a:solidFill>
                  <a:schemeClr val="tx1"/>
                </a:solidFill>
                <a:effectLst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80519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7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916832"/>
            <a:ext cx="5493296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1"/>
                </a:solidFill>
                <a:effectLst/>
              </a:rPr>
              <a:t>каша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6979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3032043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5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\i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83671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Семья – самое главное в жизни для каждого из нас.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Семья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близкие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родные люди, те,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кого мы любим, с кого берем пример, о ком заботимся, кому желаем добра и счастья. Именно в семье мы учимся любви, ответственности, заботе и уважению.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Именно с такими важными понятиями, как семья и отношения в семье стоит познакомить ребенка с самого раннего детства, чтобы он ценил и осознавал то счастье, которым обладает. В каждой семье существуют свои правила, однако основные понятия отношений закладываются именно в ней.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Интерактивная игра даст возможность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узнать большее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семье в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интересной игровой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14682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/>
              </a:rPr>
              <a:t>Согласие да лад в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семье...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026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4205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6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2060848"/>
            <a:ext cx="5380856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1"/>
                </a:solidFill>
                <a:effectLst/>
              </a:rPr>
              <a:t>клад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3238061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/>
              </a:rPr>
              <a:t>Коли есть отец и мать, так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… благодать</a:t>
            </a:r>
            <a:r>
              <a:rPr lang="ru-RU" dirty="0">
                <a:solidFill>
                  <a:schemeClr val="tx1"/>
                </a:solidFill>
                <a:effectLst/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14096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1"/>
                </a:solidFill>
                <a:effectLst/>
              </a:rPr>
              <a:t>ребенку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99695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300350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b="0" dirty="0">
                <a:solidFill>
                  <a:schemeClr val="tx1"/>
                </a:solidFill>
                <a:effectLst/>
              </a:rPr>
              <a:t>Продолжите фразу: «Счастливый брак строится на…»: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99695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299695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0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доверии, уважении, любви, взаимопонимании…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97" y="328498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328498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8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Продолжите фразу </a:t>
            </a:r>
            <a:r>
              <a:rPr lang="ru-RU" dirty="0" smtClean="0">
                <a:effectLst/>
              </a:rPr>
              <a:t>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«Для </a:t>
            </a:r>
            <a:r>
              <a:rPr lang="ru-RU" dirty="0">
                <a:effectLst/>
              </a:rPr>
              <a:t>ребенка дороже </a:t>
            </a:r>
            <a:r>
              <a:rPr lang="ru-RU" dirty="0" smtClean="0">
                <a:effectLst/>
              </a:rPr>
              <a:t>всего…»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0574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314096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мать и отец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314096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6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Продолжите фразу</a:t>
            </a:r>
            <a:r>
              <a:rPr lang="ru-RU" dirty="0" smtClean="0">
                <a:effectLst/>
              </a:rPr>
              <a:t>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«В семье родители должны заниматься воспитанием своих…»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детей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8899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22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17348"/>
              </p:ext>
            </p:extLst>
          </p:nvPr>
        </p:nvGraphicFramePr>
        <p:xfrm>
          <a:off x="251520" y="260650"/>
          <a:ext cx="8712966" cy="64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296144"/>
                <a:gridCol w="1224136"/>
                <a:gridCol w="1296144"/>
                <a:gridCol w="1080120"/>
                <a:gridCol w="1152126"/>
              </a:tblGrid>
              <a:tr h="1281742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Книги про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семью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Пословицы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Продолжите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фразу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Загадки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Сказки про семью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7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dirty="0">
                <a:solidFill>
                  <a:schemeClr val="tx1"/>
                </a:solidFill>
                <a:effectLst/>
              </a:rPr>
              <a:t>Продолжите фразу:</a:t>
            </a:r>
            <a:br>
              <a:rPr lang="ru-RU" b="0" dirty="0">
                <a:solidFill>
                  <a:schemeClr val="tx1"/>
                </a:solidFill>
                <a:effectLst/>
              </a:rPr>
            </a:br>
            <a:r>
              <a:rPr lang="ru-RU" b="0" dirty="0">
                <a:solidFill>
                  <a:schemeClr val="tx1"/>
                </a:solidFill>
                <a:effectLst/>
              </a:rPr>
              <a:t> «Семья – это…»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 </a:t>
            </a:r>
            <a:endParaRPr lang="ru-RU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4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8092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первичная ячейка общества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9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 Продолжите фразу: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«</a:t>
            </a:r>
            <a:r>
              <a:rPr lang="ru-RU" dirty="0">
                <a:effectLst/>
              </a:rPr>
              <a:t>Дети – это цветы…»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040495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3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844824"/>
            <a:ext cx="3960440" cy="2304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>
                <a:effectLst/>
              </a:rPr>
              <a:t>жизни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0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Без чего на белом свете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Взрослым не прожить и детям?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Кто поддержит вас, друзья?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Ваша дружная... </a:t>
            </a:r>
            <a:br>
              <a:rPr lang="ru-RU" dirty="0">
                <a:effectLst/>
              </a:rPr>
            </a:br>
            <a:r>
              <a:rPr lang="ru-RU" dirty="0"/>
              <a:t>	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328498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44824"/>
            <a:ext cx="5472608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effectLst/>
              </a:rPr>
              <a:t>семья</a:t>
            </a:r>
            <a:endParaRPr lang="ru-RU" sz="8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314096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314096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908720"/>
            <a:ext cx="612068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Кто стирает, варит, шьет,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На работе устает,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Просыпается так рано? —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Лишь заботливая...</a:t>
            </a:r>
            <a:endParaRPr lang="ru-RU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2885593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9" y="1988840"/>
            <a:ext cx="4824536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мама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299695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1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dirty="0">
                <a:effectLst/>
              </a:rPr>
              <a:t> Кто же трудную работу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Может делать по субботам? —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 топором, пилой, лопатой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Строит, трудится наш... 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091543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8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2132856"/>
            <a:ext cx="259228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effectLst/>
              </a:rPr>
              <a:t>папа</a:t>
            </a:r>
            <a:endParaRPr lang="ru-RU" sz="6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99695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299695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992888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dirty="0" smtClean="0">
                <a:solidFill>
                  <a:schemeClr val="tx1"/>
                </a:solidFill>
                <a:effectLst/>
              </a:rPr>
              <a:t>      Рассказ 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про двух мальчиков, которые под самый Новый год вместе с мамой уехали далеко-далеко, на самый край нашей необъятной родины ради встречи с отцом, наполнен прекрасными описаниями зимней природы, семейным теплом, а также наблюдениями и приключениями братьев</a:t>
            </a:r>
          </a:p>
        </p:txBody>
      </p:sp>
      <p:pic>
        <p:nvPicPr>
          <p:cNvPr id="3075" name="Picture 3" descr="C:\Users\User\Desktop\1614567165_87-p-romashka-na-belom-fone-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2089355" cy="27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1614567165_87-p-romashka-na-belom-fone-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3661320"/>
            <a:ext cx="2089355" cy="27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23762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Кто любить не устает,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Пироги для нас печет,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Вкусные оладушки?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Это наша...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132856"/>
            <a:ext cx="396044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бабушка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298856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288032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Самый старший он в семье,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Самый мудрый во дворе,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Голова вся в седине,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А встает он </a:t>
            </a:r>
            <a:r>
              <a:rPr lang="ru-RU" dirty="0" smtClean="0">
                <a:effectLst/>
              </a:rPr>
              <a:t>на заре</a:t>
            </a:r>
            <a:r>
              <a:rPr lang="ru-RU" dirty="0">
                <a:effectLst/>
              </a:rPr>
              <a:t>.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177" y="328498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0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468052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дедушка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3212976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306896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В какой сказке  ребенок капризничал и не хотел спать, а мама позвала кошку, чтобы та уложила непослушного ребенка .</a:t>
            </a:r>
            <a:br>
              <a:rPr lang="ru-RU" dirty="0">
                <a:effectLst/>
              </a:rPr>
            </a:br>
            <a:r>
              <a:rPr lang="ru-RU" dirty="0"/>
              <a:t>	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31676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cover1__w6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736304" cy="35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573016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dirty="0">
                <a:effectLst/>
              </a:rPr>
              <a:t>Три маленьких, кругленьких и розовых братьев  очень любили играть в игры и петь очень громко песню: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Нам не страшен серый волк,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Серый волк, серый волк!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И совсем-совсем забыли о том, что страшный хитрый волк песенки совсем не любит, особенно такие хвастливые, а больше всего волк любит…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/>
              <a:t>	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933056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\4816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8670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364502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sz="2400" dirty="0">
                <a:effectLst/>
              </a:rPr>
              <a:t> В какой сказке сестра  просила брата не пить из копытца, но тот не послушал, и стал козленочком</a:t>
            </a:r>
            <a:br>
              <a:rPr lang="ru-RU" sz="2400" dirty="0">
                <a:effectLst/>
              </a:rPr>
            </a:br>
            <a:endParaRPr lang="ru-RU" sz="22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082209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8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\360_1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2809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1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0" y="1988840"/>
            <a:ext cx="529208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dirty="0">
                <a:solidFill>
                  <a:schemeClr val="tx1"/>
                </a:solidFill>
                <a:effectLst/>
              </a:rPr>
              <a:t>Аркадий  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Гайдар</a:t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b="0" dirty="0">
                <a:solidFill>
                  <a:schemeClr val="tx1"/>
                </a:solidFill>
                <a:effectLst/>
              </a:rPr>
              <a:t>«Чук и Гек»</a:t>
            </a:r>
          </a:p>
        </p:txBody>
      </p:sp>
      <p:pic>
        <p:nvPicPr>
          <p:cNvPr id="1026" name="Picture 2" descr="C:\Users\User\Desktop\Новая папка\cover1__w60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955222" cy="44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3789040"/>
            <a:ext cx="20907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664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Поучительная сказка о доброй, </a:t>
            </a:r>
            <a:r>
              <a:rPr lang="ru-RU" sz="3600" dirty="0" smtClean="0">
                <a:effectLst/>
              </a:rPr>
              <a:t>красивой девушке</a:t>
            </a:r>
            <a:r>
              <a:rPr lang="ru-RU" sz="3600" dirty="0">
                <a:effectLst/>
              </a:rPr>
              <a:t>, которая, несмотря на происки злой мачехи и сестер, оказалась на королевском балу, завоевала сердце принца и стала его женой.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79" y="350100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3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Новая папка\35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02523" cy="312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80920" cy="288032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В какой сказке отец собрал полный мешок яблок, но пока домой шёл, все яблоки зверям раздал. Пришёл домой, а благодарные звери разных подарков натащили.</a:t>
            </a:r>
            <a:br>
              <a:rPr lang="ru-RU" sz="4000" dirty="0">
                <a:effectLst/>
              </a:rPr>
            </a:br>
            <a:r>
              <a:rPr lang="ru-RU" dirty="0"/>
              <a:t>	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6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ая папка\738_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2971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74" y="3490866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893" y="3501008"/>
            <a:ext cx="20843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Семья </a:t>
            </a:r>
            <a:r>
              <a:rPr lang="ru-RU" dirty="0"/>
              <a:t>– это наш с вами очаг, в котором горит огонек надежды. И чтобы он не погас, и нам всегда было где отогреться, нужно его поддерживать. И делать свой личный вклад в виде безусловной любви, терпения, уважения и понимания. </a:t>
            </a:r>
            <a:r>
              <a:rPr lang="ru-RU" dirty="0" smtClean="0"/>
              <a:t>Ведь </a:t>
            </a:r>
            <a:r>
              <a:rPr lang="ru-RU" dirty="0"/>
              <a:t>хорошая и крепкая семья – это наше с вами истинное богатство.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196430" cy="279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51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72808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0" dirty="0" smtClean="0">
                <a:solidFill>
                  <a:schemeClr val="tx1"/>
                </a:solidFill>
                <a:effectLst/>
              </a:rPr>
              <a:t>       «</a:t>
            </a:r>
            <a:r>
              <a:rPr lang="ru-RU" sz="3600" b="0" dirty="0">
                <a:solidFill>
                  <a:schemeClr val="tx1"/>
                </a:solidFill>
                <a:effectLst/>
              </a:rPr>
              <a:t>Пусть мама услышит, пусть мама придёт, пусть мама меня непременно найдёт!» Пронзительно нежная сказка о том, как отважный «Ребенок» искал свою маму, а нашёл </a:t>
            </a:r>
            <a:r>
              <a:rPr lang="ru-RU" sz="3600" b="0" dirty="0" smtClean="0">
                <a:solidFill>
                  <a:schemeClr val="tx1"/>
                </a:solidFill>
                <a:effectLst/>
              </a:rPr>
              <a:t>приёмную</a:t>
            </a:r>
            <a:r>
              <a:rPr lang="ru-RU" sz="3600" b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pic>
        <p:nvPicPr>
          <p:cNvPr id="4" name="Picture 3" descr="C:\Users\User\Desktop\1614567165_87-p-romashka-na-belom-fone-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3861047"/>
            <a:ext cx="2089355" cy="27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" y="3873488"/>
            <a:ext cx="20907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7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8619" y="1593843"/>
            <a:ext cx="5277272" cy="288032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dirty="0">
                <a:solidFill>
                  <a:schemeClr val="tx1"/>
                </a:solidFill>
                <a:effectLst/>
              </a:rPr>
              <a:t>Дина Непомнящая  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b="0" dirty="0">
                <a:solidFill>
                  <a:schemeClr val="tx1"/>
                </a:solidFill>
                <a:effectLst/>
              </a:rPr>
              <a:t>Мама для мамонтенка»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Новая папка\cover1__w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1" y="1484784"/>
            <a:ext cx="3063043" cy="399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3717032"/>
            <a:ext cx="20907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7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ru-RU" sz="2700" b="0" dirty="0">
                <a:solidFill>
                  <a:schemeClr val="tx1"/>
                </a:solidFill>
                <a:effectLst/>
              </a:rPr>
              <a:t>Вот это да! Теперь можно объедаться вдоволь сладостями, ложиться спать и просыпаться, когда захочешь, а ещё — ходить непричёсанным и рисовать на стенах... </a:t>
            </a:r>
            <a:br>
              <a:rPr lang="ru-RU" sz="2700" b="0" dirty="0">
                <a:solidFill>
                  <a:schemeClr val="tx1"/>
                </a:solidFill>
                <a:effectLst/>
              </a:rPr>
            </a:br>
            <a:r>
              <a:rPr lang="ru-RU" sz="2700" b="0" dirty="0">
                <a:solidFill>
                  <a:schemeClr val="tx1"/>
                </a:solidFill>
                <a:effectLst/>
              </a:rPr>
              <a:t>В какой сказочной повести, дети оказались в городе без взрослых. Ни врачей, ни учителей, ни продавцов, ни поваров... А главное — нет родителей, которые изо дня в день контролируют своих чад. Вот оно, детское счастье? Оказалось, совсем наоборот... 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endParaRPr lang="ru-RU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20907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3670041"/>
            <a:ext cx="20907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2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25316" y="1310747"/>
            <a:ext cx="4120215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dirty="0">
                <a:solidFill>
                  <a:schemeClr val="tx1"/>
                </a:solidFill>
                <a:effectLst/>
              </a:rPr>
              <a:t>Сергей  Михалков 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« </a:t>
            </a:r>
            <a:r>
              <a:rPr lang="ru-RU" b="0" dirty="0">
                <a:solidFill>
                  <a:schemeClr val="tx1"/>
                </a:solidFill>
                <a:effectLst/>
              </a:rPr>
              <a:t>Праздник непослушания»</a:t>
            </a:r>
          </a:p>
        </p:txBody>
      </p:sp>
      <p:pic>
        <p:nvPicPr>
          <p:cNvPr id="3074" name="Picture 2" descr="C:\Users\User\Desktop\Новая папка\cover1__w6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265535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1614567165_87-p-romashka-na-belom-fone-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3717032"/>
            <a:ext cx="2089355" cy="27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387</TotalTime>
  <Words>652</Words>
  <Application>Microsoft Office PowerPoint</Application>
  <PresentationFormat>Экран (4:3)</PresentationFormat>
  <Paragraphs>119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Воздушный поток</vt:lpstr>
      <vt:lpstr>Шингак-Кульская сельская модельная библиотека по экологическому воспитанию детей и подростков  «Дети. Экология. Будущее.»</vt:lpstr>
      <vt:lpstr>Презентация PowerPoint</vt:lpstr>
      <vt:lpstr>Презентация PowerPoint</vt:lpstr>
      <vt:lpstr>      Рассказ про двух мальчиков, которые под самый Новый год вместе с мамой уехали далеко-далеко, на самый край нашей необъятной родины ради встречи с отцом, наполнен прекрасными описаниями зимней природы, семейным теплом, а также наблюдениями и приключениями братьев</vt:lpstr>
      <vt:lpstr>Аркадий  Гайдар  «Чук и Гек»</vt:lpstr>
      <vt:lpstr>       «Пусть мама услышит, пусть мама придёт, пусть мама меня непременно найдёт!» Пронзительно нежная сказка о том, как отважный «Ребенок» искал свою маму, а нашёл приёмную.</vt:lpstr>
      <vt:lpstr>Дина Непомнящая   «Мама для мамонтенка» </vt:lpstr>
      <vt:lpstr>Вот это да! Теперь можно объедаться вдоволь сладостями, ложиться спать и просыпаться, когда захочешь, а ещё — ходить непричёсанным и рисовать на стенах...  В какой сказочной повести, дети оказались в городе без взрослых. Ни врачей, ни учителей, ни продавцов, ни поваров... А главное — нет родителей, которые изо дня в день контролируют своих чад. Вот оно, детское счастье? Оказалось, совсем наоборот...  </vt:lpstr>
      <vt:lpstr>Сергей  Михалков  « Праздник непослушания»</vt:lpstr>
      <vt:lpstr>Эта увлекательная повесть известного детского писателя о двух приятелях, выдумщиках и фантазёрах, которые не привыкли скучать и сидеть без дела. И вот как-то раз ребятам в руки попала книжка о разведении цыплят. Мальчишки недолго думая приступили к делу… </vt:lpstr>
      <vt:lpstr>Николай  Николаевич  Носов  "Весёлая семейка"  </vt:lpstr>
      <vt:lpstr>    Какая сказка знакомит читателя с нежно любящим своих дочерей купцом и младшей в семье дочери, которая ради спасения жизни отца, соглашается на жизнь во дворце чудища. Несмотря на безобразный вид чудища, девушка полюбила его за дружелюбное, ласковое и заботливое отношение к ней.</vt:lpstr>
      <vt:lpstr>Сергей Аксаков  « Аленький цветочек»</vt:lpstr>
      <vt:lpstr>Вся семья вместе, так и … на месте.</vt:lpstr>
      <vt:lpstr>душа</vt:lpstr>
      <vt:lpstr>Семья без детей что … без запаха</vt:lpstr>
      <vt:lpstr>цветок</vt:lpstr>
      <vt:lpstr>В родной семье и … гуще.</vt:lpstr>
      <vt:lpstr>каша</vt:lpstr>
      <vt:lpstr>Согласие да лад в семье...</vt:lpstr>
      <vt:lpstr>клад</vt:lpstr>
      <vt:lpstr>Коли есть отец и мать, так … благодать.</vt:lpstr>
      <vt:lpstr>ребенку</vt:lpstr>
      <vt:lpstr> Продолжите фразу: «Счастливый брак строится на…»:</vt:lpstr>
      <vt:lpstr>доверии, уважении, любви, взаимопонимании…</vt:lpstr>
      <vt:lpstr>Продолжите фразу :  «Для ребенка дороже всего…» </vt:lpstr>
      <vt:lpstr>мать и отец</vt:lpstr>
      <vt:lpstr>Продолжите фразу:  «В семье родители должны заниматься воспитанием своих…» </vt:lpstr>
      <vt:lpstr>детей</vt:lpstr>
      <vt:lpstr>Продолжите фразу:  «Семья – это…» </vt:lpstr>
      <vt:lpstr>первичная ячейка общества</vt:lpstr>
      <vt:lpstr> Продолжите фразу:  «Дети – это цветы…» </vt:lpstr>
      <vt:lpstr>жизни</vt:lpstr>
      <vt:lpstr>Без чего на белом свете Взрослым не прожить и детям? Кто поддержит вас, друзья? Ваша дружная...   </vt:lpstr>
      <vt:lpstr>семья</vt:lpstr>
      <vt:lpstr>Кто стирает, варит, шьет, На работе устает, Просыпается так рано? — Лишь заботливая...</vt:lpstr>
      <vt:lpstr>мама</vt:lpstr>
      <vt:lpstr>  Кто же трудную работу Может делать по субботам? — С топором, пилой, лопатой Строит, трудится наш... </vt:lpstr>
      <vt:lpstr>папа</vt:lpstr>
      <vt:lpstr>Кто любить не устает, Пироги для нас печет, Вкусные оладушки? Это наша...</vt:lpstr>
      <vt:lpstr>бабушка</vt:lpstr>
      <vt:lpstr> Самый старший он в семье, Самый мудрый во дворе, Голова вся в седине, А встает он на заре. </vt:lpstr>
      <vt:lpstr>дедушка</vt:lpstr>
      <vt:lpstr>В какой сказке  ребенок капризничал и не хотел спать, а мама позвала кошку, чтобы та уложила непослушного ребенка .  </vt:lpstr>
      <vt:lpstr>Презентация PowerPoint</vt:lpstr>
      <vt:lpstr>Три маленьких, кругленьких и розовых братьев  очень любили играть в игры и петь очень громко песню: Нам не страшен серый волк, Серый волк, серый волк! И совсем-совсем забыли о том, что страшный хитрый волк песенки совсем не любит, особенно такие хвастливые, а больше всего волк любит…   </vt:lpstr>
      <vt:lpstr>Презентация PowerPoint</vt:lpstr>
      <vt:lpstr>  В какой сказке сестра  просила брата не пить из копытца, но тот не послушал, и стал козленочком </vt:lpstr>
      <vt:lpstr>Презентация PowerPoint</vt:lpstr>
      <vt:lpstr>Поучительная сказка о доброй, красивой девушке, которая, несмотря на происки злой мачехи и сестер, оказалась на королевском балу, завоевала сердце принца и стала его женой. </vt:lpstr>
      <vt:lpstr>Презентация PowerPoint</vt:lpstr>
      <vt:lpstr>В какой сказке отец собрал полный мешок яблок, но пока домой шёл, все яблоки зверям раздал. Пришёл домой, а благодарные звери разных подарков натащили.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Шингак-Кульская сельская модельная библиотека по экологическому воспитанию детей и подростков  «Дети. Экология. Будущее.»</dc:title>
  <dc:creator>User</dc:creator>
  <cp:lastModifiedBy>User</cp:lastModifiedBy>
  <cp:revision>29</cp:revision>
  <dcterms:created xsi:type="dcterms:W3CDTF">2020-10-08T05:48:52Z</dcterms:created>
  <dcterms:modified xsi:type="dcterms:W3CDTF">2021-07-07T12:49:42Z</dcterms:modified>
</cp:coreProperties>
</file>